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Bez stylu, bez mřížky">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58"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_rels/data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CA115C-35AF-4DC2-BCBF-22DB6B9DD246}" type="doc">
      <dgm:prSet loTypeId="urn:microsoft.com/office/officeart/2005/8/layout/chevron2" loCatId="list" qsTypeId="urn:microsoft.com/office/officeart/2005/8/quickstyle/3d2" qsCatId="3D" csTypeId="urn:microsoft.com/office/officeart/2005/8/colors/accent1_1" csCatId="accent1" phldr="1"/>
      <dgm:spPr/>
      <dgm:t>
        <a:bodyPr/>
        <a:lstStyle/>
        <a:p>
          <a:endParaRPr lang="cs-CZ"/>
        </a:p>
      </dgm:t>
    </dgm:pt>
    <dgm:pt modelId="{7400B4EC-0A6B-47E7-B938-FD3CE1C4D191}">
      <dgm:prSet phldrT="[Text]"/>
      <dgm:spPr>
        <a:blipFill rotWithShape="0">
          <a:blip xmlns:r="http://schemas.openxmlformats.org/officeDocument/2006/relationships" r:embed="rId1"/>
          <a:tile tx="0" ty="0" sx="100000" sy="100000" flip="none" algn="tl"/>
        </a:blipFill>
        <a:ln>
          <a:solidFill>
            <a:schemeClr val="tx1">
              <a:lumMod val="50000"/>
              <a:lumOff val="50000"/>
            </a:schemeClr>
          </a:solidFill>
        </a:ln>
      </dgm:spPr>
      <dgm:t>
        <a:bodyPr/>
        <a:lstStyle/>
        <a:p>
          <a:r>
            <a:rPr lang="cs-CZ" b="1" dirty="0" smtClean="0"/>
            <a:t>VY _52_INOVACE_A_07_Domino - délka</a:t>
          </a:r>
          <a:endParaRPr lang="cs-CZ" dirty="0"/>
        </a:p>
      </dgm:t>
    </dgm:pt>
    <dgm:pt modelId="{F227B28C-9DD9-4A8C-A4D2-34BF54A681C6}">
      <dgm:prSet phldrT="[Text]"/>
      <dgm:spPr/>
      <dgm:t>
        <a:bodyPr/>
        <a:lstStyle/>
        <a:p>
          <a:r>
            <a:rPr lang="cs-CZ" dirty="0" smtClean="0">
              <a:latin typeface="Tahoma" pitchFamily="34" charset="0"/>
              <a:ea typeface="Tahoma" pitchFamily="34" charset="0"/>
              <a:cs typeface="Tahoma" pitchFamily="34" charset="0"/>
            </a:rPr>
            <a:t>Název</a:t>
          </a:r>
          <a:endParaRPr lang="cs-CZ" dirty="0">
            <a:latin typeface="Tahoma" pitchFamily="34" charset="0"/>
            <a:ea typeface="Tahoma" pitchFamily="34" charset="0"/>
            <a:cs typeface="Tahoma" pitchFamily="34" charset="0"/>
          </a:endParaRPr>
        </a:p>
      </dgm:t>
    </dgm:pt>
    <dgm:pt modelId="{B9EE2C1D-E151-44A7-A3F4-4080236CDA43}" type="sibTrans" cxnId="{BA95D659-E77D-4100-85DD-775BF60C8BF3}">
      <dgm:prSet/>
      <dgm:spPr/>
      <dgm:t>
        <a:bodyPr/>
        <a:lstStyle/>
        <a:p>
          <a:endParaRPr lang="cs-CZ"/>
        </a:p>
      </dgm:t>
    </dgm:pt>
    <dgm:pt modelId="{F763852E-B1A2-45DE-8CF2-CBB50F56F38C}" type="parTrans" cxnId="{BA95D659-E77D-4100-85DD-775BF60C8BF3}">
      <dgm:prSet/>
      <dgm:spPr/>
      <dgm:t>
        <a:bodyPr/>
        <a:lstStyle/>
        <a:p>
          <a:endParaRPr lang="cs-CZ"/>
        </a:p>
      </dgm:t>
    </dgm:pt>
    <dgm:pt modelId="{2191994D-2B2F-409B-816D-5393F73443BD}" type="sibTrans" cxnId="{28B6B152-6CA8-49A5-9DDB-821341AAB9B8}">
      <dgm:prSet/>
      <dgm:spPr/>
      <dgm:t>
        <a:bodyPr/>
        <a:lstStyle/>
        <a:p>
          <a:endParaRPr lang="cs-CZ"/>
        </a:p>
      </dgm:t>
    </dgm:pt>
    <dgm:pt modelId="{BAB13204-F21D-494C-B821-4D9BC8729C5D}" type="parTrans" cxnId="{28B6B152-6CA8-49A5-9DDB-821341AAB9B8}">
      <dgm:prSet/>
      <dgm:spPr/>
      <dgm:t>
        <a:bodyPr/>
        <a:lstStyle/>
        <a:p>
          <a:endParaRPr lang="cs-CZ"/>
        </a:p>
      </dgm:t>
    </dgm:pt>
    <dgm:pt modelId="{F8ABC22C-49C1-4197-89C5-A35DE57CFC75}">
      <dgm:prSet phldrT="[Text]"/>
      <dgm:spPr>
        <a:blipFill rotWithShape="0">
          <a:blip xmlns:r="http://schemas.openxmlformats.org/officeDocument/2006/relationships" r:embed="rId1"/>
          <a:tile tx="0" ty="0" sx="100000" sy="100000" flip="none" algn="tl"/>
        </a:blipFill>
        <a:ln>
          <a:solidFill>
            <a:schemeClr val="tx1">
              <a:lumMod val="50000"/>
              <a:lumOff val="50000"/>
            </a:schemeClr>
          </a:solidFill>
        </a:ln>
      </dgm:spPr>
      <dgm:t>
        <a:bodyPr/>
        <a:lstStyle/>
        <a:p>
          <a:r>
            <a:rPr lang="cs-CZ" dirty="0" smtClean="0"/>
            <a:t>Mgr. Martin Kapucián</a:t>
          </a:r>
          <a:endParaRPr lang="cs-CZ" dirty="0"/>
        </a:p>
      </dgm:t>
    </dgm:pt>
    <dgm:pt modelId="{B9F9B948-C59F-4474-B73A-BA8E12D58E8D}">
      <dgm:prSet phldrT="[Text]"/>
      <dgm:spPr/>
      <dgm:t>
        <a:bodyPr/>
        <a:lstStyle/>
        <a:p>
          <a:r>
            <a:rPr lang="cs-CZ" dirty="0" smtClean="0">
              <a:latin typeface="Tahoma" pitchFamily="34" charset="0"/>
              <a:ea typeface="Tahoma" pitchFamily="34" charset="0"/>
              <a:cs typeface="Tahoma" pitchFamily="34" charset="0"/>
            </a:rPr>
            <a:t>Autor</a:t>
          </a:r>
          <a:endParaRPr lang="cs-CZ" dirty="0">
            <a:latin typeface="Tahoma" pitchFamily="34" charset="0"/>
            <a:ea typeface="Tahoma" pitchFamily="34" charset="0"/>
            <a:cs typeface="Tahoma" pitchFamily="34" charset="0"/>
          </a:endParaRPr>
        </a:p>
      </dgm:t>
    </dgm:pt>
    <dgm:pt modelId="{0F14CEBE-D730-409D-A70A-D9D9BB05DA66}" type="sibTrans" cxnId="{C2744D15-D845-41AA-8471-B6B6F8E8FFDD}">
      <dgm:prSet/>
      <dgm:spPr/>
      <dgm:t>
        <a:bodyPr/>
        <a:lstStyle/>
        <a:p>
          <a:endParaRPr lang="cs-CZ"/>
        </a:p>
      </dgm:t>
    </dgm:pt>
    <dgm:pt modelId="{30E6608B-9323-4DB8-91AB-52676658E3F7}" type="parTrans" cxnId="{C2744D15-D845-41AA-8471-B6B6F8E8FFDD}">
      <dgm:prSet/>
      <dgm:spPr/>
      <dgm:t>
        <a:bodyPr/>
        <a:lstStyle/>
        <a:p>
          <a:endParaRPr lang="cs-CZ"/>
        </a:p>
      </dgm:t>
    </dgm:pt>
    <dgm:pt modelId="{BE5F5D6D-802C-43C5-A010-2813FCC68567}" type="sibTrans" cxnId="{EF244F38-AE26-4D55-9702-F4FAC7266322}">
      <dgm:prSet/>
      <dgm:spPr/>
      <dgm:t>
        <a:bodyPr/>
        <a:lstStyle/>
        <a:p>
          <a:endParaRPr lang="cs-CZ"/>
        </a:p>
      </dgm:t>
    </dgm:pt>
    <dgm:pt modelId="{C6EC76E6-095A-4E75-9F2A-8CA31D151963}" type="parTrans" cxnId="{EF244F38-AE26-4D55-9702-F4FAC7266322}">
      <dgm:prSet/>
      <dgm:spPr/>
      <dgm:t>
        <a:bodyPr/>
        <a:lstStyle/>
        <a:p>
          <a:endParaRPr lang="cs-CZ"/>
        </a:p>
      </dgm:t>
    </dgm:pt>
    <dgm:pt modelId="{F7C9AC29-B15E-49CE-B243-F234F0356DEC}">
      <dgm:prSet phldrT="[Text]"/>
      <dgm:spPr>
        <a:blipFill rotWithShape="0">
          <a:blip xmlns:r="http://schemas.openxmlformats.org/officeDocument/2006/relationships" r:embed="rId1"/>
          <a:tile tx="0" ty="0" sx="100000" sy="100000" flip="none" algn="tl"/>
        </a:blipFill>
        <a:ln>
          <a:solidFill>
            <a:schemeClr val="tx1">
              <a:lumMod val="50000"/>
              <a:lumOff val="50000"/>
            </a:schemeClr>
          </a:solidFill>
        </a:ln>
      </dgm:spPr>
      <dgm:t>
        <a:bodyPr/>
        <a:lstStyle/>
        <a:p>
          <a:r>
            <a:rPr lang="cs-CZ" dirty="0" smtClean="0"/>
            <a:t>ZŠ a MŠ Deštné v O. h.</a:t>
          </a:r>
          <a:endParaRPr lang="cs-CZ" dirty="0"/>
        </a:p>
      </dgm:t>
    </dgm:pt>
    <dgm:pt modelId="{EF5FEA05-66EC-44C7-A56F-40A6937DE6BF}">
      <dgm:prSet phldrT="[Text]"/>
      <dgm:spPr/>
      <dgm:t>
        <a:bodyPr/>
        <a:lstStyle/>
        <a:p>
          <a:r>
            <a:rPr lang="cs-CZ" dirty="0" smtClean="0">
              <a:latin typeface="Tahoma" pitchFamily="34" charset="0"/>
              <a:ea typeface="Tahoma" pitchFamily="34" charset="0"/>
              <a:cs typeface="Tahoma" pitchFamily="34" charset="0"/>
            </a:rPr>
            <a:t>Škola</a:t>
          </a:r>
          <a:endParaRPr lang="cs-CZ" dirty="0">
            <a:latin typeface="Tahoma" pitchFamily="34" charset="0"/>
            <a:ea typeface="Tahoma" pitchFamily="34" charset="0"/>
            <a:cs typeface="Tahoma" pitchFamily="34" charset="0"/>
          </a:endParaRPr>
        </a:p>
      </dgm:t>
    </dgm:pt>
    <dgm:pt modelId="{22A987CD-F64E-4A39-B6E0-BD97782604FB}" type="sibTrans" cxnId="{33167A36-B6B8-4A65-B0F2-EB49A4E93972}">
      <dgm:prSet/>
      <dgm:spPr/>
      <dgm:t>
        <a:bodyPr/>
        <a:lstStyle/>
        <a:p>
          <a:endParaRPr lang="cs-CZ"/>
        </a:p>
      </dgm:t>
    </dgm:pt>
    <dgm:pt modelId="{B3F9767D-20E1-4212-9938-9B5066E4476B}" type="parTrans" cxnId="{33167A36-B6B8-4A65-B0F2-EB49A4E93972}">
      <dgm:prSet/>
      <dgm:spPr/>
      <dgm:t>
        <a:bodyPr/>
        <a:lstStyle/>
        <a:p>
          <a:endParaRPr lang="cs-CZ"/>
        </a:p>
      </dgm:t>
    </dgm:pt>
    <dgm:pt modelId="{DE3F8344-F1E0-48EA-8B61-D2434256E884}" type="sibTrans" cxnId="{B21DC4B3-8668-4A5F-AF6B-4E41C3C48806}">
      <dgm:prSet/>
      <dgm:spPr/>
      <dgm:t>
        <a:bodyPr/>
        <a:lstStyle/>
        <a:p>
          <a:endParaRPr lang="cs-CZ"/>
        </a:p>
      </dgm:t>
    </dgm:pt>
    <dgm:pt modelId="{684F1169-AAF6-4606-AAD6-54F505493BDF}" type="parTrans" cxnId="{B21DC4B3-8668-4A5F-AF6B-4E41C3C48806}">
      <dgm:prSet/>
      <dgm:spPr/>
      <dgm:t>
        <a:bodyPr/>
        <a:lstStyle/>
        <a:p>
          <a:endParaRPr lang="cs-CZ"/>
        </a:p>
      </dgm:t>
    </dgm:pt>
    <dgm:pt modelId="{E1E80FA0-2514-474B-9172-A89AAAE263AD}">
      <dgm:prSet/>
      <dgm:spPr/>
      <dgm:t>
        <a:bodyPr/>
        <a:lstStyle/>
        <a:p>
          <a:r>
            <a:rPr lang="cs-CZ" dirty="0" smtClean="0">
              <a:latin typeface="Tahoma" pitchFamily="34" charset="0"/>
              <a:ea typeface="Tahoma" pitchFamily="34" charset="0"/>
              <a:cs typeface="Tahoma" pitchFamily="34" charset="0"/>
            </a:rPr>
            <a:t>Téma</a:t>
          </a:r>
          <a:endParaRPr lang="cs-CZ" dirty="0">
            <a:latin typeface="Tahoma" pitchFamily="34" charset="0"/>
            <a:ea typeface="Tahoma" pitchFamily="34" charset="0"/>
            <a:cs typeface="Tahoma" pitchFamily="34" charset="0"/>
          </a:endParaRPr>
        </a:p>
      </dgm:t>
    </dgm:pt>
    <dgm:pt modelId="{BCFEC130-6E58-4F6C-8218-C2B7F4610A9B}" type="parTrans" cxnId="{12B447A7-87EC-4B0D-9BA4-400122DF91A6}">
      <dgm:prSet/>
      <dgm:spPr/>
      <dgm:t>
        <a:bodyPr/>
        <a:lstStyle/>
        <a:p>
          <a:endParaRPr lang="cs-CZ"/>
        </a:p>
      </dgm:t>
    </dgm:pt>
    <dgm:pt modelId="{C65B559F-0BDF-4ED5-988E-025F13688A7E}" type="sibTrans" cxnId="{12B447A7-87EC-4B0D-9BA4-400122DF91A6}">
      <dgm:prSet/>
      <dgm:spPr/>
      <dgm:t>
        <a:bodyPr/>
        <a:lstStyle/>
        <a:p>
          <a:endParaRPr lang="cs-CZ"/>
        </a:p>
      </dgm:t>
    </dgm:pt>
    <dgm:pt modelId="{147A93AA-4285-4D8E-A125-5ABD7FEA454F}">
      <dgm:prSet/>
      <dgm:spPr/>
      <dgm:t>
        <a:bodyPr/>
        <a:lstStyle/>
        <a:p>
          <a:r>
            <a:rPr lang="cs-CZ" dirty="0" smtClean="0">
              <a:latin typeface="Tahoma" pitchFamily="34" charset="0"/>
              <a:ea typeface="Tahoma" pitchFamily="34" charset="0"/>
              <a:cs typeface="Tahoma" pitchFamily="34" charset="0"/>
            </a:rPr>
            <a:t>Datum</a:t>
          </a:r>
          <a:endParaRPr lang="cs-CZ" dirty="0">
            <a:latin typeface="Tahoma" pitchFamily="34" charset="0"/>
            <a:ea typeface="Tahoma" pitchFamily="34" charset="0"/>
            <a:cs typeface="Tahoma" pitchFamily="34" charset="0"/>
          </a:endParaRPr>
        </a:p>
      </dgm:t>
    </dgm:pt>
    <dgm:pt modelId="{5E8BE912-2191-4372-8ABE-20DCF04A3076}" type="parTrans" cxnId="{B7B8B8E9-F958-432C-8D1F-BB4B4D071ED8}">
      <dgm:prSet/>
      <dgm:spPr/>
      <dgm:t>
        <a:bodyPr/>
        <a:lstStyle/>
        <a:p>
          <a:endParaRPr lang="cs-CZ"/>
        </a:p>
      </dgm:t>
    </dgm:pt>
    <dgm:pt modelId="{41EB6E20-E800-4D33-BF36-4C686EA29E58}" type="sibTrans" cxnId="{B7B8B8E9-F958-432C-8D1F-BB4B4D071ED8}">
      <dgm:prSet/>
      <dgm:spPr/>
      <dgm:t>
        <a:bodyPr/>
        <a:lstStyle/>
        <a:p>
          <a:endParaRPr lang="cs-CZ"/>
        </a:p>
      </dgm:t>
    </dgm:pt>
    <dgm:pt modelId="{EB762544-F171-436C-8B32-5455856FABD5}">
      <dgm:prSet/>
      <dgm:spPr/>
      <dgm:t>
        <a:bodyPr/>
        <a:lstStyle/>
        <a:p>
          <a:r>
            <a:rPr lang="cs-CZ" dirty="0" smtClean="0">
              <a:latin typeface="Tahoma" pitchFamily="34" charset="0"/>
              <a:ea typeface="Tahoma" pitchFamily="34" charset="0"/>
              <a:cs typeface="Tahoma" pitchFamily="34" charset="0"/>
            </a:rPr>
            <a:t>Č. projektu</a:t>
          </a:r>
          <a:endParaRPr lang="cs-CZ" dirty="0">
            <a:latin typeface="Tahoma" pitchFamily="34" charset="0"/>
            <a:ea typeface="Tahoma" pitchFamily="34" charset="0"/>
            <a:cs typeface="Tahoma" pitchFamily="34" charset="0"/>
          </a:endParaRPr>
        </a:p>
      </dgm:t>
    </dgm:pt>
    <dgm:pt modelId="{AD3ADB7C-9C34-4052-AEE7-22A7F167E8C9}" type="parTrans" cxnId="{BB6DA2E6-C6CE-4E3C-8083-56CE61D51B01}">
      <dgm:prSet/>
      <dgm:spPr/>
      <dgm:t>
        <a:bodyPr/>
        <a:lstStyle/>
        <a:p>
          <a:endParaRPr lang="cs-CZ"/>
        </a:p>
      </dgm:t>
    </dgm:pt>
    <dgm:pt modelId="{3A6BC136-DDB2-40AB-A254-F3B17EC1F4CB}" type="sibTrans" cxnId="{BB6DA2E6-C6CE-4E3C-8083-56CE61D51B01}">
      <dgm:prSet/>
      <dgm:spPr/>
      <dgm:t>
        <a:bodyPr/>
        <a:lstStyle/>
        <a:p>
          <a:endParaRPr lang="cs-CZ"/>
        </a:p>
      </dgm:t>
    </dgm:pt>
    <dgm:pt modelId="{6F0DBF92-BBAF-4E46-B7AE-B9D736A5138C}">
      <dgm:prSet/>
      <dgm:spPr>
        <a:blipFill rotWithShape="0">
          <a:blip xmlns:r="http://schemas.openxmlformats.org/officeDocument/2006/relationships" r:embed="rId1"/>
          <a:tile tx="0" ty="0" sx="100000" sy="100000" flip="none" algn="tl"/>
        </a:blipFill>
        <a:ln>
          <a:solidFill>
            <a:schemeClr val="tx1">
              <a:lumMod val="50000"/>
              <a:lumOff val="50000"/>
            </a:schemeClr>
          </a:solidFill>
        </a:ln>
      </dgm:spPr>
      <dgm:t>
        <a:bodyPr/>
        <a:lstStyle/>
        <a:p>
          <a:r>
            <a:rPr lang="cs-CZ" b="0" dirty="0" smtClean="0"/>
            <a:t>Fyzika</a:t>
          </a:r>
          <a:endParaRPr lang="cs-CZ" b="0" dirty="0"/>
        </a:p>
      </dgm:t>
    </dgm:pt>
    <dgm:pt modelId="{E78F2452-48DE-47FE-9B64-D23023F79001}" type="parTrans" cxnId="{73D3C03D-DF48-457B-B62E-37081E5BD5C4}">
      <dgm:prSet/>
      <dgm:spPr/>
      <dgm:t>
        <a:bodyPr/>
        <a:lstStyle/>
        <a:p>
          <a:endParaRPr lang="cs-CZ"/>
        </a:p>
      </dgm:t>
    </dgm:pt>
    <dgm:pt modelId="{EE840C67-31D9-436A-935C-AC81A87B8B65}" type="sibTrans" cxnId="{73D3C03D-DF48-457B-B62E-37081E5BD5C4}">
      <dgm:prSet/>
      <dgm:spPr/>
      <dgm:t>
        <a:bodyPr/>
        <a:lstStyle/>
        <a:p>
          <a:endParaRPr lang="cs-CZ"/>
        </a:p>
      </dgm:t>
    </dgm:pt>
    <dgm:pt modelId="{AE04CFE4-2D14-47BE-A2A1-34B749FE1380}">
      <dgm:prSet/>
      <dgm:spPr>
        <a:blipFill rotWithShape="0">
          <a:blip xmlns:r="http://schemas.openxmlformats.org/officeDocument/2006/relationships" r:embed="rId1"/>
          <a:tile tx="0" ty="0" sx="100000" sy="100000" flip="none" algn="tl"/>
        </a:blipFill>
        <a:ln>
          <a:solidFill>
            <a:schemeClr val="tx1">
              <a:lumMod val="50000"/>
              <a:lumOff val="50000"/>
            </a:schemeClr>
          </a:solidFill>
        </a:ln>
      </dgm:spPr>
      <dgm:t>
        <a:bodyPr/>
        <a:lstStyle/>
        <a:p>
          <a:r>
            <a:rPr lang="cs-CZ" b="0" dirty="0" smtClean="0"/>
            <a:t>04. </a:t>
          </a:r>
          <a:r>
            <a:rPr lang="cs-CZ" b="0" smtClean="0"/>
            <a:t>04. </a:t>
          </a:r>
          <a:r>
            <a:rPr lang="cs-CZ" b="0" dirty="0" smtClean="0"/>
            <a:t>2013</a:t>
          </a:r>
          <a:endParaRPr lang="cs-CZ" b="0" dirty="0"/>
        </a:p>
      </dgm:t>
    </dgm:pt>
    <dgm:pt modelId="{774501BD-DA2A-4816-8920-632E8A79CF6E}" type="parTrans" cxnId="{A57F5BF1-439D-4740-A00F-216A1329F538}">
      <dgm:prSet/>
      <dgm:spPr/>
      <dgm:t>
        <a:bodyPr/>
        <a:lstStyle/>
        <a:p>
          <a:endParaRPr lang="cs-CZ"/>
        </a:p>
      </dgm:t>
    </dgm:pt>
    <dgm:pt modelId="{67D06453-0D4E-46FF-A134-538637AEFCC4}" type="sibTrans" cxnId="{A57F5BF1-439D-4740-A00F-216A1329F538}">
      <dgm:prSet/>
      <dgm:spPr/>
      <dgm:t>
        <a:bodyPr/>
        <a:lstStyle/>
        <a:p>
          <a:endParaRPr lang="cs-CZ"/>
        </a:p>
      </dgm:t>
    </dgm:pt>
    <dgm:pt modelId="{AFB29B63-F894-40BB-A6EE-80348E600D8B}">
      <dgm:prSet/>
      <dgm:spPr>
        <a:blipFill rotWithShape="0">
          <a:blip xmlns:r="http://schemas.openxmlformats.org/officeDocument/2006/relationships" r:embed="rId1"/>
          <a:tile tx="0" ty="0" sx="100000" sy="100000" flip="none" algn="tl"/>
        </a:blipFill>
        <a:ln>
          <a:solidFill>
            <a:schemeClr val="tx1">
              <a:lumMod val="50000"/>
              <a:lumOff val="50000"/>
            </a:schemeClr>
          </a:solidFill>
        </a:ln>
      </dgm:spPr>
      <dgm:t>
        <a:bodyPr/>
        <a:lstStyle/>
        <a:p>
          <a:r>
            <a:rPr lang="cs-CZ" b="0" smtClean="0"/>
            <a:t>CZ.1.07/1.4.00/21.2083</a:t>
          </a:r>
          <a:endParaRPr lang="cs-CZ" b="0" dirty="0"/>
        </a:p>
      </dgm:t>
    </dgm:pt>
    <dgm:pt modelId="{D83B150D-DA78-4DA6-9A72-20EE2470910C}" type="parTrans" cxnId="{50256F68-F67B-47A3-9298-B124E8E4C5D6}">
      <dgm:prSet/>
      <dgm:spPr/>
      <dgm:t>
        <a:bodyPr/>
        <a:lstStyle/>
        <a:p>
          <a:endParaRPr lang="cs-CZ"/>
        </a:p>
      </dgm:t>
    </dgm:pt>
    <dgm:pt modelId="{791EB7F8-2675-4CFF-85B0-173E445B00DA}" type="sibTrans" cxnId="{50256F68-F67B-47A3-9298-B124E8E4C5D6}">
      <dgm:prSet/>
      <dgm:spPr/>
      <dgm:t>
        <a:bodyPr/>
        <a:lstStyle/>
        <a:p>
          <a:endParaRPr lang="cs-CZ"/>
        </a:p>
      </dgm:t>
    </dgm:pt>
    <dgm:pt modelId="{8280B019-054D-4AB8-8700-2613A7C2DA94}" type="pres">
      <dgm:prSet presAssocID="{F3CA115C-35AF-4DC2-BCBF-22DB6B9DD246}" presName="linearFlow" presStyleCnt="0">
        <dgm:presLayoutVars>
          <dgm:dir/>
          <dgm:animLvl val="lvl"/>
          <dgm:resizeHandles val="exact"/>
        </dgm:presLayoutVars>
      </dgm:prSet>
      <dgm:spPr/>
      <dgm:t>
        <a:bodyPr/>
        <a:lstStyle/>
        <a:p>
          <a:endParaRPr lang="cs-CZ"/>
        </a:p>
      </dgm:t>
    </dgm:pt>
    <dgm:pt modelId="{70B959A7-7B46-40F3-A7B4-91937A846384}" type="pres">
      <dgm:prSet presAssocID="{EF5FEA05-66EC-44C7-A56F-40A6937DE6BF}" presName="composite" presStyleCnt="0"/>
      <dgm:spPr/>
    </dgm:pt>
    <dgm:pt modelId="{ED723D3A-A30E-4171-B5C1-2863FF6C3CC9}" type="pres">
      <dgm:prSet presAssocID="{EF5FEA05-66EC-44C7-A56F-40A6937DE6BF}" presName="parentText" presStyleLbl="alignNode1" presStyleIdx="0" presStyleCnt="6">
        <dgm:presLayoutVars>
          <dgm:chMax val="1"/>
          <dgm:bulletEnabled val="1"/>
        </dgm:presLayoutVars>
      </dgm:prSet>
      <dgm:spPr/>
      <dgm:t>
        <a:bodyPr/>
        <a:lstStyle/>
        <a:p>
          <a:endParaRPr lang="cs-CZ"/>
        </a:p>
      </dgm:t>
    </dgm:pt>
    <dgm:pt modelId="{BB70367E-7FEE-4C24-8F8F-1D7744A9FFBA}" type="pres">
      <dgm:prSet presAssocID="{EF5FEA05-66EC-44C7-A56F-40A6937DE6BF}" presName="descendantText" presStyleLbl="alignAcc1" presStyleIdx="0" presStyleCnt="6">
        <dgm:presLayoutVars>
          <dgm:bulletEnabled val="1"/>
        </dgm:presLayoutVars>
      </dgm:prSet>
      <dgm:spPr/>
      <dgm:t>
        <a:bodyPr/>
        <a:lstStyle/>
        <a:p>
          <a:endParaRPr lang="cs-CZ"/>
        </a:p>
      </dgm:t>
    </dgm:pt>
    <dgm:pt modelId="{F2CB424F-12FB-4C5C-A9DA-1E7420C52D68}" type="pres">
      <dgm:prSet presAssocID="{22A987CD-F64E-4A39-B6E0-BD97782604FB}" presName="sp" presStyleCnt="0"/>
      <dgm:spPr/>
    </dgm:pt>
    <dgm:pt modelId="{3B7B01EE-249E-4A80-8891-3D8E321DE912}" type="pres">
      <dgm:prSet presAssocID="{B9F9B948-C59F-4474-B73A-BA8E12D58E8D}" presName="composite" presStyleCnt="0"/>
      <dgm:spPr/>
    </dgm:pt>
    <dgm:pt modelId="{616CF84A-56E9-4FBC-B8AA-E6ADC642A218}" type="pres">
      <dgm:prSet presAssocID="{B9F9B948-C59F-4474-B73A-BA8E12D58E8D}" presName="parentText" presStyleLbl="alignNode1" presStyleIdx="1" presStyleCnt="6">
        <dgm:presLayoutVars>
          <dgm:chMax val="1"/>
          <dgm:bulletEnabled val="1"/>
        </dgm:presLayoutVars>
      </dgm:prSet>
      <dgm:spPr/>
      <dgm:t>
        <a:bodyPr/>
        <a:lstStyle/>
        <a:p>
          <a:endParaRPr lang="cs-CZ"/>
        </a:p>
      </dgm:t>
    </dgm:pt>
    <dgm:pt modelId="{EC65B3E4-5625-4C7A-9E0C-E0D32374C2D3}" type="pres">
      <dgm:prSet presAssocID="{B9F9B948-C59F-4474-B73A-BA8E12D58E8D}" presName="descendantText" presStyleLbl="alignAcc1" presStyleIdx="1" presStyleCnt="6" custLinFactNeighborX="-77" custLinFactNeighborY="326">
        <dgm:presLayoutVars>
          <dgm:bulletEnabled val="1"/>
        </dgm:presLayoutVars>
      </dgm:prSet>
      <dgm:spPr/>
      <dgm:t>
        <a:bodyPr/>
        <a:lstStyle/>
        <a:p>
          <a:endParaRPr lang="cs-CZ"/>
        </a:p>
      </dgm:t>
    </dgm:pt>
    <dgm:pt modelId="{998D69CD-7C73-49E1-ABDD-60CEF582F4A0}" type="pres">
      <dgm:prSet presAssocID="{0F14CEBE-D730-409D-A70A-D9D9BB05DA66}" presName="sp" presStyleCnt="0"/>
      <dgm:spPr/>
    </dgm:pt>
    <dgm:pt modelId="{9626443F-1A05-4C58-B541-1D3EFA957580}" type="pres">
      <dgm:prSet presAssocID="{F227B28C-9DD9-4A8C-A4D2-34BF54A681C6}" presName="composite" presStyleCnt="0"/>
      <dgm:spPr/>
    </dgm:pt>
    <dgm:pt modelId="{31F1AFE5-D595-4117-9D5D-6EB985C409EA}" type="pres">
      <dgm:prSet presAssocID="{F227B28C-9DD9-4A8C-A4D2-34BF54A681C6}" presName="parentText" presStyleLbl="alignNode1" presStyleIdx="2" presStyleCnt="6">
        <dgm:presLayoutVars>
          <dgm:chMax val="1"/>
          <dgm:bulletEnabled val="1"/>
        </dgm:presLayoutVars>
      </dgm:prSet>
      <dgm:spPr/>
      <dgm:t>
        <a:bodyPr/>
        <a:lstStyle/>
        <a:p>
          <a:endParaRPr lang="cs-CZ"/>
        </a:p>
      </dgm:t>
    </dgm:pt>
    <dgm:pt modelId="{4F472E8C-EC57-4BB9-B1B1-86A99D73F6F6}" type="pres">
      <dgm:prSet presAssocID="{F227B28C-9DD9-4A8C-A4D2-34BF54A681C6}" presName="descendantText" presStyleLbl="alignAcc1" presStyleIdx="2" presStyleCnt="6" custLinFactNeighborX="1217" custLinFactNeighborY="-2055">
        <dgm:presLayoutVars>
          <dgm:bulletEnabled val="1"/>
        </dgm:presLayoutVars>
      </dgm:prSet>
      <dgm:spPr/>
      <dgm:t>
        <a:bodyPr/>
        <a:lstStyle/>
        <a:p>
          <a:endParaRPr lang="cs-CZ"/>
        </a:p>
      </dgm:t>
    </dgm:pt>
    <dgm:pt modelId="{672CE3B9-9508-42F9-B4F7-A0261AB3086C}" type="pres">
      <dgm:prSet presAssocID="{B9EE2C1D-E151-44A7-A3F4-4080236CDA43}" presName="sp" presStyleCnt="0"/>
      <dgm:spPr/>
    </dgm:pt>
    <dgm:pt modelId="{BF554414-3540-466D-B7ED-254451131DA9}" type="pres">
      <dgm:prSet presAssocID="{E1E80FA0-2514-474B-9172-A89AAAE263AD}" presName="composite" presStyleCnt="0"/>
      <dgm:spPr/>
    </dgm:pt>
    <dgm:pt modelId="{2CCE61E4-F223-484E-8DC8-3BB0467A1548}" type="pres">
      <dgm:prSet presAssocID="{E1E80FA0-2514-474B-9172-A89AAAE263AD}" presName="parentText" presStyleLbl="alignNode1" presStyleIdx="3" presStyleCnt="6">
        <dgm:presLayoutVars>
          <dgm:chMax val="1"/>
          <dgm:bulletEnabled val="1"/>
        </dgm:presLayoutVars>
      </dgm:prSet>
      <dgm:spPr/>
      <dgm:t>
        <a:bodyPr/>
        <a:lstStyle/>
        <a:p>
          <a:endParaRPr lang="cs-CZ"/>
        </a:p>
      </dgm:t>
    </dgm:pt>
    <dgm:pt modelId="{80E53C30-9EB8-43A1-840A-7D6285414771}" type="pres">
      <dgm:prSet presAssocID="{E1E80FA0-2514-474B-9172-A89AAAE263AD}" presName="descendantText" presStyleLbl="alignAcc1" presStyleIdx="3" presStyleCnt="6">
        <dgm:presLayoutVars>
          <dgm:bulletEnabled val="1"/>
        </dgm:presLayoutVars>
      </dgm:prSet>
      <dgm:spPr/>
      <dgm:t>
        <a:bodyPr/>
        <a:lstStyle/>
        <a:p>
          <a:endParaRPr lang="cs-CZ"/>
        </a:p>
      </dgm:t>
    </dgm:pt>
    <dgm:pt modelId="{A514B00E-487A-47F0-9FEB-0E0A1AFB81AD}" type="pres">
      <dgm:prSet presAssocID="{C65B559F-0BDF-4ED5-988E-025F13688A7E}" presName="sp" presStyleCnt="0"/>
      <dgm:spPr/>
    </dgm:pt>
    <dgm:pt modelId="{8995BAA0-7665-4E58-9094-95E11942B36E}" type="pres">
      <dgm:prSet presAssocID="{147A93AA-4285-4D8E-A125-5ABD7FEA454F}" presName="composite" presStyleCnt="0"/>
      <dgm:spPr/>
    </dgm:pt>
    <dgm:pt modelId="{51820994-5257-4688-9F3D-D65B8235FB93}" type="pres">
      <dgm:prSet presAssocID="{147A93AA-4285-4D8E-A125-5ABD7FEA454F}" presName="parentText" presStyleLbl="alignNode1" presStyleIdx="4" presStyleCnt="6">
        <dgm:presLayoutVars>
          <dgm:chMax val="1"/>
          <dgm:bulletEnabled val="1"/>
        </dgm:presLayoutVars>
      </dgm:prSet>
      <dgm:spPr/>
      <dgm:t>
        <a:bodyPr/>
        <a:lstStyle/>
        <a:p>
          <a:endParaRPr lang="cs-CZ"/>
        </a:p>
      </dgm:t>
    </dgm:pt>
    <dgm:pt modelId="{46A87082-0C00-4C8C-8C06-AFA208FAC887}" type="pres">
      <dgm:prSet presAssocID="{147A93AA-4285-4D8E-A125-5ABD7FEA454F}" presName="descendantText" presStyleLbl="alignAcc1" presStyleIdx="4" presStyleCnt="6">
        <dgm:presLayoutVars>
          <dgm:bulletEnabled val="1"/>
        </dgm:presLayoutVars>
      </dgm:prSet>
      <dgm:spPr/>
      <dgm:t>
        <a:bodyPr/>
        <a:lstStyle/>
        <a:p>
          <a:endParaRPr lang="cs-CZ"/>
        </a:p>
      </dgm:t>
    </dgm:pt>
    <dgm:pt modelId="{D304FE23-A74D-4173-BED1-779799BC8A41}" type="pres">
      <dgm:prSet presAssocID="{41EB6E20-E800-4D33-BF36-4C686EA29E58}" presName="sp" presStyleCnt="0"/>
      <dgm:spPr/>
    </dgm:pt>
    <dgm:pt modelId="{45002199-501D-40B0-9ADB-13DCE2220EAD}" type="pres">
      <dgm:prSet presAssocID="{EB762544-F171-436C-8B32-5455856FABD5}" presName="composite" presStyleCnt="0"/>
      <dgm:spPr/>
    </dgm:pt>
    <dgm:pt modelId="{7795D321-A79F-492B-84B6-883FD291599D}" type="pres">
      <dgm:prSet presAssocID="{EB762544-F171-436C-8B32-5455856FABD5}" presName="parentText" presStyleLbl="alignNode1" presStyleIdx="5" presStyleCnt="6">
        <dgm:presLayoutVars>
          <dgm:chMax val="1"/>
          <dgm:bulletEnabled val="1"/>
        </dgm:presLayoutVars>
      </dgm:prSet>
      <dgm:spPr/>
      <dgm:t>
        <a:bodyPr/>
        <a:lstStyle/>
        <a:p>
          <a:endParaRPr lang="cs-CZ"/>
        </a:p>
      </dgm:t>
    </dgm:pt>
    <dgm:pt modelId="{237B6D6B-A87D-417F-89B1-F85C62E76A00}" type="pres">
      <dgm:prSet presAssocID="{EB762544-F171-436C-8B32-5455856FABD5}" presName="descendantText" presStyleLbl="alignAcc1" presStyleIdx="5" presStyleCnt="6">
        <dgm:presLayoutVars>
          <dgm:bulletEnabled val="1"/>
        </dgm:presLayoutVars>
      </dgm:prSet>
      <dgm:spPr/>
      <dgm:t>
        <a:bodyPr/>
        <a:lstStyle/>
        <a:p>
          <a:endParaRPr lang="cs-CZ"/>
        </a:p>
      </dgm:t>
    </dgm:pt>
  </dgm:ptLst>
  <dgm:cxnLst>
    <dgm:cxn modelId="{73D3C03D-DF48-457B-B62E-37081E5BD5C4}" srcId="{E1E80FA0-2514-474B-9172-A89AAAE263AD}" destId="{6F0DBF92-BBAF-4E46-B7AE-B9D736A5138C}" srcOrd="0" destOrd="0" parTransId="{E78F2452-48DE-47FE-9B64-D23023F79001}" sibTransId="{EE840C67-31D9-436A-935C-AC81A87B8B65}"/>
    <dgm:cxn modelId="{1011DF9F-867E-441D-A6D6-0BDF456D7845}" type="presOf" srcId="{EF5FEA05-66EC-44C7-A56F-40A6937DE6BF}" destId="{ED723D3A-A30E-4171-B5C1-2863FF6C3CC9}" srcOrd="0" destOrd="0" presId="urn:microsoft.com/office/officeart/2005/8/layout/chevron2"/>
    <dgm:cxn modelId="{BA95D659-E77D-4100-85DD-775BF60C8BF3}" srcId="{F3CA115C-35AF-4DC2-BCBF-22DB6B9DD246}" destId="{F227B28C-9DD9-4A8C-A4D2-34BF54A681C6}" srcOrd="2" destOrd="0" parTransId="{F763852E-B1A2-45DE-8CF2-CBB50F56F38C}" sibTransId="{B9EE2C1D-E151-44A7-A3F4-4080236CDA43}"/>
    <dgm:cxn modelId="{5629272B-0271-40A6-9729-40346E1B28D7}" type="presOf" srcId="{7400B4EC-0A6B-47E7-B938-FD3CE1C4D191}" destId="{4F472E8C-EC57-4BB9-B1B1-86A99D73F6F6}" srcOrd="0" destOrd="0" presId="urn:microsoft.com/office/officeart/2005/8/layout/chevron2"/>
    <dgm:cxn modelId="{33167A36-B6B8-4A65-B0F2-EB49A4E93972}" srcId="{F3CA115C-35AF-4DC2-BCBF-22DB6B9DD246}" destId="{EF5FEA05-66EC-44C7-A56F-40A6937DE6BF}" srcOrd="0" destOrd="0" parTransId="{B3F9767D-20E1-4212-9938-9B5066E4476B}" sibTransId="{22A987CD-F64E-4A39-B6E0-BD97782604FB}"/>
    <dgm:cxn modelId="{C2744D15-D845-41AA-8471-B6B6F8E8FFDD}" srcId="{F3CA115C-35AF-4DC2-BCBF-22DB6B9DD246}" destId="{B9F9B948-C59F-4474-B73A-BA8E12D58E8D}" srcOrd="1" destOrd="0" parTransId="{30E6608B-9323-4DB8-91AB-52676658E3F7}" sibTransId="{0F14CEBE-D730-409D-A70A-D9D9BB05DA66}"/>
    <dgm:cxn modelId="{12F42969-7BD3-474A-80C4-4662D08324C5}" type="presOf" srcId="{AE04CFE4-2D14-47BE-A2A1-34B749FE1380}" destId="{46A87082-0C00-4C8C-8C06-AFA208FAC887}" srcOrd="0" destOrd="0" presId="urn:microsoft.com/office/officeart/2005/8/layout/chevron2"/>
    <dgm:cxn modelId="{9E21CCA9-2F94-4B63-9326-3C0AF5B44219}" type="presOf" srcId="{6F0DBF92-BBAF-4E46-B7AE-B9D736A5138C}" destId="{80E53C30-9EB8-43A1-840A-7D6285414771}" srcOrd="0" destOrd="0" presId="urn:microsoft.com/office/officeart/2005/8/layout/chevron2"/>
    <dgm:cxn modelId="{EF244F38-AE26-4D55-9702-F4FAC7266322}" srcId="{B9F9B948-C59F-4474-B73A-BA8E12D58E8D}" destId="{F8ABC22C-49C1-4197-89C5-A35DE57CFC75}" srcOrd="0" destOrd="0" parTransId="{C6EC76E6-095A-4E75-9F2A-8CA31D151963}" sibTransId="{BE5F5D6D-802C-43C5-A010-2813FCC68567}"/>
    <dgm:cxn modelId="{64EC53F6-B026-44D2-B6CE-728967B290FB}" type="presOf" srcId="{E1E80FA0-2514-474B-9172-A89AAAE263AD}" destId="{2CCE61E4-F223-484E-8DC8-3BB0467A1548}" srcOrd="0" destOrd="0" presId="urn:microsoft.com/office/officeart/2005/8/layout/chevron2"/>
    <dgm:cxn modelId="{E50EA9AF-57D4-44C0-8865-ECA8EA5724CB}" type="presOf" srcId="{147A93AA-4285-4D8E-A125-5ABD7FEA454F}" destId="{51820994-5257-4688-9F3D-D65B8235FB93}" srcOrd="0" destOrd="0" presId="urn:microsoft.com/office/officeart/2005/8/layout/chevron2"/>
    <dgm:cxn modelId="{8B12D015-A394-4227-A068-339668D7E18E}" type="presOf" srcId="{F227B28C-9DD9-4A8C-A4D2-34BF54A681C6}" destId="{31F1AFE5-D595-4117-9D5D-6EB985C409EA}" srcOrd="0" destOrd="0" presId="urn:microsoft.com/office/officeart/2005/8/layout/chevron2"/>
    <dgm:cxn modelId="{097D6961-AB94-4191-B44C-8F1B22CAB07A}" type="presOf" srcId="{F7C9AC29-B15E-49CE-B243-F234F0356DEC}" destId="{BB70367E-7FEE-4C24-8F8F-1D7744A9FFBA}" srcOrd="0" destOrd="0" presId="urn:microsoft.com/office/officeart/2005/8/layout/chevron2"/>
    <dgm:cxn modelId="{50256F68-F67B-47A3-9298-B124E8E4C5D6}" srcId="{EB762544-F171-436C-8B32-5455856FABD5}" destId="{AFB29B63-F894-40BB-A6EE-80348E600D8B}" srcOrd="0" destOrd="0" parTransId="{D83B150D-DA78-4DA6-9A72-20EE2470910C}" sibTransId="{791EB7F8-2675-4CFF-85B0-173E445B00DA}"/>
    <dgm:cxn modelId="{12B447A7-87EC-4B0D-9BA4-400122DF91A6}" srcId="{F3CA115C-35AF-4DC2-BCBF-22DB6B9DD246}" destId="{E1E80FA0-2514-474B-9172-A89AAAE263AD}" srcOrd="3" destOrd="0" parTransId="{BCFEC130-6E58-4F6C-8218-C2B7F4610A9B}" sibTransId="{C65B559F-0BDF-4ED5-988E-025F13688A7E}"/>
    <dgm:cxn modelId="{A57F5BF1-439D-4740-A00F-216A1329F538}" srcId="{147A93AA-4285-4D8E-A125-5ABD7FEA454F}" destId="{AE04CFE4-2D14-47BE-A2A1-34B749FE1380}" srcOrd="0" destOrd="0" parTransId="{774501BD-DA2A-4816-8920-632E8A79CF6E}" sibTransId="{67D06453-0D4E-46FF-A134-538637AEFCC4}"/>
    <dgm:cxn modelId="{5F5E283E-1602-493A-9F38-D6DC01D6EE7B}" type="presOf" srcId="{B9F9B948-C59F-4474-B73A-BA8E12D58E8D}" destId="{616CF84A-56E9-4FBC-B8AA-E6ADC642A218}" srcOrd="0" destOrd="0" presId="urn:microsoft.com/office/officeart/2005/8/layout/chevron2"/>
    <dgm:cxn modelId="{B6A6E796-6B0E-428C-820B-4FEA1AC7FB51}" type="presOf" srcId="{AFB29B63-F894-40BB-A6EE-80348E600D8B}" destId="{237B6D6B-A87D-417F-89B1-F85C62E76A00}" srcOrd="0" destOrd="0" presId="urn:microsoft.com/office/officeart/2005/8/layout/chevron2"/>
    <dgm:cxn modelId="{BB6DA2E6-C6CE-4E3C-8083-56CE61D51B01}" srcId="{F3CA115C-35AF-4DC2-BCBF-22DB6B9DD246}" destId="{EB762544-F171-436C-8B32-5455856FABD5}" srcOrd="5" destOrd="0" parTransId="{AD3ADB7C-9C34-4052-AEE7-22A7F167E8C9}" sibTransId="{3A6BC136-DDB2-40AB-A254-F3B17EC1F4CB}"/>
    <dgm:cxn modelId="{28B6B152-6CA8-49A5-9DDB-821341AAB9B8}" srcId="{F227B28C-9DD9-4A8C-A4D2-34BF54A681C6}" destId="{7400B4EC-0A6B-47E7-B938-FD3CE1C4D191}" srcOrd="0" destOrd="0" parTransId="{BAB13204-F21D-494C-B821-4D9BC8729C5D}" sibTransId="{2191994D-2B2F-409B-816D-5393F73443BD}"/>
    <dgm:cxn modelId="{69171B2D-21D8-43A3-BBB2-522679B53268}" type="presOf" srcId="{EB762544-F171-436C-8B32-5455856FABD5}" destId="{7795D321-A79F-492B-84B6-883FD291599D}" srcOrd="0" destOrd="0" presId="urn:microsoft.com/office/officeart/2005/8/layout/chevron2"/>
    <dgm:cxn modelId="{B21DC4B3-8668-4A5F-AF6B-4E41C3C48806}" srcId="{EF5FEA05-66EC-44C7-A56F-40A6937DE6BF}" destId="{F7C9AC29-B15E-49CE-B243-F234F0356DEC}" srcOrd="0" destOrd="0" parTransId="{684F1169-AAF6-4606-AAD6-54F505493BDF}" sibTransId="{DE3F8344-F1E0-48EA-8B61-D2434256E884}"/>
    <dgm:cxn modelId="{81CF12CE-CA3B-46EE-9242-D8410516D7B0}" type="presOf" srcId="{F3CA115C-35AF-4DC2-BCBF-22DB6B9DD246}" destId="{8280B019-054D-4AB8-8700-2613A7C2DA94}" srcOrd="0" destOrd="0" presId="urn:microsoft.com/office/officeart/2005/8/layout/chevron2"/>
    <dgm:cxn modelId="{31D047E1-4B66-4299-84C7-9941B1869A3C}" type="presOf" srcId="{F8ABC22C-49C1-4197-89C5-A35DE57CFC75}" destId="{EC65B3E4-5625-4C7A-9E0C-E0D32374C2D3}" srcOrd="0" destOrd="0" presId="urn:microsoft.com/office/officeart/2005/8/layout/chevron2"/>
    <dgm:cxn modelId="{B7B8B8E9-F958-432C-8D1F-BB4B4D071ED8}" srcId="{F3CA115C-35AF-4DC2-BCBF-22DB6B9DD246}" destId="{147A93AA-4285-4D8E-A125-5ABD7FEA454F}" srcOrd="4" destOrd="0" parTransId="{5E8BE912-2191-4372-8ABE-20DCF04A3076}" sibTransId="{41EB6E20-E800-4D33-BF36-4C686EA29E58}"/>
    <dgm:cxn modelId="{5013A3F7-EE7A-4AC8-A88C-81BB0D305F26}" type="presParOf" srcId="{8280B019-054D-4AB8-8700-2613A7C2DA94}" destId="{70B959A7-7B46-40F3-A7B4-91937A846384}" srcOrd="0" destOrd="0" presId="urn:microsoft.com/office/officeart/2005/8/layout/chevron2"/>
    <dgm:cxn modelId="{9D96A309-754F-4BFB-B5D5-44592766F459}" type="presParOf" srcId="{70B959A7-7B46-40F3-A7B4-91937A846384}" destId="{ED723D3A-A30E-4171-B5C1-2863FF6C3CC9}" srcOrd="0" destOrd="0" presId="urn:microsoft.com/office/officeart/2005/8/layout/chevron2"/>
    <dgm:cxn modelId="{0D1CA255-E3E9-4388-BC7E-909D0EAB05DA}" type="presParOf" srcId="{70B959A7-7B46-40F3-A7B4-91937A846384}" destId="{BB70367E-7FEE-4C24-8F8F-1D7744A9FFBA}" srcOrd="1" destOrd="0" presId="urn:microsoft.com/office/officeart/2005/8/layout/chevron2"/>
    <dgm:cxn modelId="{E73C6C77-E3F0-47BA-8433-501A61EFBDBB}" type="presParOf" srcId="{8280B019-054D-4AB8-8700-2613A7C2DA94}" destId="{F2CB424F-12FB-4C5C-A9DA-1E7420C52D68}" srcOrd="1" destOrd="0" presId="urn:microsoft.com/office/officeart/2005/8/layout/chevron2"/>
    <dgm:cxn modelId="{F4BC3EE5-65A4-497B-9082-429CBDE1EF80}" type="presParOf" srcId="{8280B019-054D-4AB8-8700-2613A7C2DA94}" destId="{3B7B01EE-249E-4A80-8891-3D8E321DE912}" srcOrd="2" destOrd="0" presId="urn:microsoft.com/office/officeart/2005/8/layout/chevron2"/>
    <dgm:cxn modelId="{52D6B69E-641C-4369-8F5F-1F9E079DCE0A}" type="presParOf" srcId="{3B7B01EE-249E-4A80-8891-3D8E321DE912}" destId="{616CF84A-56E9-4FBC-B8AA-E6ADC642A218}" srcOrd="0" destOrd="0" presId="urn:microsoft.com/office/officeart/2005/8/layout/chevron2"/>
    <dgm:cxn modelId="{E8365577-D682-4D95-9856-BF533DC4C7C7}" type="presParOf" srcId="{3B7B01EE-249E-4A80-8891-3D8E321DE912}" destId="{EC65B3E4-5625-4C7A-9E0C-E0D32374C2D3}" srcOrd="1" destOrd="0" presId="urn:microsoft.com/office/officeart/2005/8/layout/chevron2"/>
    <dgm:cxn modelId="{8C2285F5-73F8-4740-8A17-8B064ED0D2C5}" type="presParOf" srcId="{8280B019-054D-4AB8-8700-2613A7C2DA94}" destId="{998D69CD-7C73-49E1-ABDD-60CEF582F4A0}" srcOrd="3" destOrd="0" presId="urn:microsoft.com/office/officeart/2005/8/layout/chevron2"/>
    <dgm:cxn modelId="{D178C619-6203-4E4D-BCDA-3AE7C5618D10}" type="presParOf" srcId="{8280B019-054D-4AB8-8700-2613A7C2DA94}" destId="{9626443F-1A05-4C58-B541-1D3EFA957580}" srcOrd="4" destOrd="0" presId="urn:microsoft.com/office/officeart/2005/8/layout/chevron2"/>
    <dgm:cxn modelId="{A8635C41-9C5D-448D-AFAE-EF1B9938FD8A}" type="presParOf" srcId="{9626443F-1A05-4C58-B541-1D3EFA957580}" destId="{31F1AFE5-D595-4117-9D5D-6EB985C409EA}" srcOrd="0" destOrd="0" presId="urn:microsoft.com/office/officeart/2005/8/layout/chevron2"/>
    <dgm:cxn modelId="{59A52020-2E34-4F5C-8858-348CFB5A9CAB}" type="presParOf" srcId="{9626443F-1A05-4C58-B541-1D3EFA957580}" destId="{4F472E8C-EC57-4BB9-B1B1-86A99D73F6F6}" srcOrd="1" destOrd="0" presId="urn:microsoft.com/office/officeart/2005/8/layout/chevron2"/>
    <dgm:cxn modelId="{1BF423BD-11F6-44F2-8D70-C519E7531191}" type="presParOf" srcId="{8280B019-054D-4AB8-8700-2613A7C2DA94}" destId="{672CE3B9-9508-42F9-B4F7-A0261AB3086C}" srcOrd="5" destOrd="0" presId="urn:microsoft.com/office/officeart/2005/8/layout/chevron2"/>
    <dgm:cxn modelId="{3F3A0CA0-9BD3-4CA1-8809-A4C4C1DD7486}" type="presParOf" srcId="{8280B019-054D-4AB8-8700-2613A7C2DA94}" destId="{BF554414-3540-466D-B7ED-254451131DA9}" srcOrd="6" destOrd="0" presId="urn:microsoft.com/office/officeart/2005/8/layout/chevron2"/>
    <dgm:cxn modelId="{81AA4FC2-1E83-4DCE-AE33-EF704C2CA478}" type="presParOf" srcId="{BF554414-3540-466D-B7ED-254451131DA9}" destId="{2CCE61E4-F223-484E-8DC8-3BB0467A1548}" srcOrd="0" destOrd="0" presId="urn:microsoft.com/office/officeart/2005/8/layout/chevron2"/>
    <dgm:cxn modelId="{55C5B840-00F8-4517-AAD5-F1D9AFD93AD5}" type="presParOf" srcId="{BF554414-3540-466D-B7ED-254451131DA9}" destId="{80E53C30-9EB8-43A1-840A-7D6285414771}" srcOrd="1" destOrd="0" presId="urn:microsoft.com/office/officeart/2005/8/layout/chevron2"/>
    <dgm:cxn modelId="{7C5B4346-5C53-451B-A256-453F45FC4033}" type="presParOf" srcId="{8280B019-054D-4AB8-8700-2613A7C2DA94}" destId="{A514B00E-487A-47F0-9FEB-0E0A1AFB81AD}" srcOrd="7" destOrd="0" presId="urn:microsoft.com/office/officeart/2005/8/layout/chevron2"/>
    <dgm:cxn modelId="{12AC0FB9-B694-47BE-B2C8-EC2BA5ECCBD2}" type="presParOf" srcId="{8280B019-054D-4AB8-8700-2613A7C2DA94}" destId="{8995BAA0-7665-4E58-9094-95E11942B36E}" srcOrd="8" destOrd="0" presId="urn:microsoft.com/office/officeart/2005/8/layout/chevron2"/>
    <dgm:cxn modelId="{40583123-1C1B-41F7-ADFD-E84245FD6D17}" type="presParOf" srcId="{8995BAA0-7665-4E58-9094-95E11942B36E}" destId="{51820994-5257-4688-9F3D-D65B8235FB93}" srcOrd="0" destOrd="0" presId="urn:microsoft.com/office/officeart/2005/8/layout/chevron2"/>
    <dgm:cxn modelId="{9270FA3A-9BC8-4796-A814-5F42A7EF04A3}" type="presParOf" srcId="{8995BAA0-7665-4E58-9094-95E11942B36E}" destId="{46A87082-0C00-4C8C-8C06-AFA208FAC887}" srcOrd="1" destOrd="0" presId="urn:microsoft.com/office/officeart/2005/8/layout/chevron2"/>
    <dgm:cxn modelId="{06F7954A-E158-46F1-B73C-F5D48735E0EC}" type="presParOf" srcId="{8280B019-054D-4AB8-8700-2613A7C2DA94}" destId="{D304FE23-A74D-4173-BED1-779799BC8A41}" srcOrd="9" destOrd="0" presId="urn:microsoft.com/office/officeart/2005/8/layout/chevron2"/>
    <dgm:cxn modelId="{AA61489A-3442-48BA-9101-3128F57CDE18}" type="presParOf" srcId="{8280B019-054D-4AB8-8700-2613A7C2DA94}" destId="{45002199-501D-40B0-9ADB-13DCE2220EAD}" srcOrd="10" destOrd="0" presId="urn:microsoft.com/office/officeart/2005/8/layout/chevron2"/>
    <dgm:cxn modelId="{2EA810DD-C1D8-47C0-8D58-372E599DB788}" type="presParOf" srcId="{45002199-501D-40B0-9ADB-13DCE2220EAD}" destId="{7795D321-A79F-492B-84B6-883FD291599D}" srcOrd="0" destOrd="0" presId="urn:microsoft.com/office/officeart/2005/8/layout/chevron2"/>
    <dgm:cxn modelId="{32C1992F-FA5A-4237-9144-B05F7338A9A7}" type="presParOf" srcId="{45002199-501D-40B0-9ADB-13DCE2220EAD}" destId="{237B6D6B-A87D-417F-89B1-F85C62E76A00}" srcOrd="1" destOrd="0" presId="urn:microsoft.com/office/officeart/2005/8/layout/chevron2"/>
  </dgm:cxnLst>
  <dgm:bg>
    <a:blipFill>
      <a:blip xmlns:r="http://schemas.openxmlformats.org/officeDocument/2006/relationships" r:embed="rId2"/>
      <a:tile tx="0" ty="0" sx="100000" sy="100000" flip="none" algn="tl"/>
    </a:blip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723D3A-A30E-4171-B5C1-2863FF6C3CC9}">
      <dsp:nvSpPr>
        <dsp:cNvPr id="0" name=""/>
        <dsp:cNvSpPr/>
      </dsp:nvSpPr>
      <dsp:spPr>
        <a:xfrm rot="5400000">
          <a:off x="-111532" y="112531"/>
          <a:ext cx="743549" cy="520484"/>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cs-CZ" sz="800" kern="1200" dirty="0" smtClean="0">
              <a:latin typeface="Tahoma" pitchFamily="34" charset="0"/>
              <a:ea typeface="Tahoma" pitchFamily="34" charset="0"/>
              <a:cs typeface="Tahoma" pitchFamily="34" charset="0"/>
            </a:rPr>
            <a:t>Škola</a:t>
          </a:r>
          <a:endParaRPr lang="cs-CZ" sz="800" kern="1200" dirty="0">
            <a:latin typeface="Tahoma" pitchFamily="34" charset="0"/>
            <a:ea typeface="Tahoma" pitchFamily="34" charset="0"/>
            <a:cs typeface="Tahoma" pitchFamily="34" charset="0"/>
          </a:endParaRPr>
        </a:p>
      </dsp:txBody>
      <dsp:txXfrm rot="-5400000">
        <a:off x="1" y="261240"/>
        <a:ext cx="520484" cy="223065"/>
      </dsp:txXfrm>
    </dsp:sp>
    <dsp:sp modelId="{BB70367E-7FEE-4C24-8F8F-1D7744A9FFBA}">
      <dsp:nvSpPr>
        <dsp:cNvPr id="0" name=""/>
        <dsp:cNvSpPr/>
      </dsp:nvSpPr>
      <dsp:spPr>
        <a:xfrm rot="5400000">
          <a:off x="3979028" y="-3457545"/>
          <a:ext cx="483307" cy="7400395"/>
        </a:xfrm>
        <a:prstGeom prst="round2SameRect">
          <a:avLst/>
        </a:prstGeom>
        <a:blipFill rotWithShape="0">
          <a:blip xmlns:r="http://schemas.openxmlformats.org/officeDocument/2006/relationships" r:embed="rId1"/>
          <a:tile tx="0" ty="0" sx="100000" sy="100000" flip="none" algn="tl"/>
        </a:blipFill>
        <a:ln w="9525" cap="flat" cmpd="sng" algn="ctr">
          <a:solidFill>
            <a:schemeClr val="tx1">
              <a:lumMod val="50000"/>
              <a:lumOff val="5000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cs-CZ" sz="2800" kern="1200" dirty="0" smtClean="0"/>
            <a:t>ZŠ a MŠ Deštné v O. h.</a:t>
          </a:r>
          <a:endParaRPr lang="cs-CZ" sz="2800" kern="1200" dirty="0"/>
        </a:p>
      </dsp:txBody>
      <dsp:txXfrm rot="-5400000">
        <a:off x="520485" y="24591"/>
        <a:ext cx="7376802" cy="436121"/>
      </dsp:txXfrm>
    </dsp:sp>
    <dsp:sp modelId="{616CF84A-56E9-4FBC-B8AA-E6ADC642A218}">
      <dsp:nvSpPr>
        <dsp:cNvPr id="0" name=""/>
        <dsp:cNvSpPr/>
      </dsp:nvSpPr>
      <dsp:spPr>
        <a:xfrm rot="5400000">
          <a:off x="-111532" y="755509"/>
          <a:ext cx="743549" cy="520484"/>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cs-CZ" sz="800" kern="1200" dirty="0" smtClean="0">
              <a:latin typeface="Tahoma" pitchFamily="34" charset="0"/>
              <a:ea typeface="Tahoma" pitchFamily="34" charset="0"/>
              <a:cs typeface="Tahoma" pitchFamily="34" charset="0"/>
            </a:rPr>
            <a:t>Autor</a:t>
          </a:r>
          <a:endParaRPr lang="cs-CZ" sz="800" kern="1200" dirty="0">
            <a:latin typeface="Tahoma" pitchFamily="34" charset="0"/>
            <a:ea typeface="Tahoma" pitchFamily="34" charset="0"/>
            <a:cs typeface="Tahoma" pitchFamily="34" charset="0"/>
          </a:endParaRPr>
        </a:p>
      </dsp:txBody>
      <dsp:txXfrm rot="-5400000">
        <a:off x="1" y="904218"/>
        <a:ext cx="520484" cy="223065"/>
      </dsp:txXfrm>
    </dsp:sp>
    <dsp:sp modelId="{EC65B3E4-5625-4C7A-9E0C-E0D32374C2D3}">
      <dsp:nvSpPr>
        <dsp:cNvPr id="0" name=""/>
        <dsp:cNvSpPr/>
      </dsp:nvSpPr>
      <dsp:spPr>
        <a:xfrm rot="5400000">
          <a:off x="3973330" y="-2812991"/>
          <a:ext cx="483307" cy="7400395"/>
        </a:xfrm>
        <a:prstGeom prst="round2SameRect">
          <a:avLst/>
        </a:prstGeom>
        <a:blipFill rotWithShape="0">
          <a:blip xmlns:r="http://schemas.openxmlformats.org/officeDocument/2006/relationships" r:embed="rId1"/>
          <a:tile tx="0" ty="0" sx="100000" sy="100000" flip="none" algn="tl"/>
        </a:blipFill>
        <a:ln w="9525" cap="flat" cmpd="sng" algn="ctr">
          <a:solidFill>
            <a:schemeClr val="tx1">
              <a:lumMod val="50000"/>
              <a:lumOff val="5000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cs-CZ" sz="2800" kern="1200" dirty="0" smtClean="0"/>
            <a:t>Mgr. Martin Kapucián</a:t>
          </a:r>
          <a:endParaRPr lang="cs-CZ" sz="2800" kern="1200" dirty="0"/>
        </a:p>
      </dsp:txBody>
      <dsp:txXfrm rot="-5400000">
        <a:off x="514787" y="669145"/>
        <a:ext cx="7376802" cy="436121"/>
      </dsp:txXfrm>
    </dsp:sp>
    <dsp:sp modelId="{31F1AFE5-D595-4117-9D5D-6EB985C409EA}">
      <dsp:nvSpPr>
        <dsp:cNvPr id="0" name=""/>
        <dsp:cNvSpPr/>
      </dsp:nvSpPr>
      <dsp:spPr>
        <a:xfrm rot="5400000">
          <a:off x="-111532" y="1398488"/>
          <a:ext cx="743549" cy="520484"/>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cs-CZ" sz="800" kern="1200" dirty="0" smtClean="0">
              <a:latin typeface="Tahoma" pitchFamily="34" charset="0"/>
              <a:ea typeface="Tahoma" pitchFamily="34" charset="0"/>
              <a:cs typeface="Tahoma" pitchFamily="34" charset="0"/>
            </a:rPr>
            <a:t>Název</a:t>
          </a:r>
          <a:endParaRPr lang="cs-CZ" sz="800" kern="1200" dirty="0">
            <a:latin typeface="Tahoma" pitchFamily="34" charset="0"/>
            <a:ea typeface="Tahoma" pitchFamily="34" charset="0"/>
            <a:cs typeface="Tahoma" pitchFamily="34" charset="0"/>
          </a:endParaRPr>
        </a:p>
      </dsp:txBody>
      <dsp:txXfrm rot="-5400000">
        <a:off x="1" y="1547197"/>
        <a:ext cx="520484" cy="223065"/>
      </dsp:txXfrm>
    </dsp:sp>
    <dsp:sp modelId="{4F472E8C-EC57-4BB9-B1B1-86A99D73F6F6}">
      <dsp:nvSpPr>
        <dsp:cNvPr id="0" name=""/>
        <dsp:cNvSpPr/>
      </dsp:nvSpPr>
      <dsp:spPr>
        <a:xfrm rot="5400000">
          <a:off x="3979028" y="-2181520"/>
          <a:ext cx="483307" cy="7400395"/>
        </a:xfrm>
        <a:prstGeom prst="round2SameRect">
          <a:avLst/>
        </a:prstGeom>
        <a:blipFill rotWithShape="0">
          <a:blip xmlns:r="http://schemas.openxmlformats.org/officeDocument/2006/relationships" r:embed="rId1"/>
          <a:tile tx="0" ty="0" sx="100000" sy="100000" flip="none" algn="tl"/>
        </a:blipFill>
        <a:ln w="9525" cap="flat" cmpd="sng" algn="ctr">
          <a:solidFill>
            <a:schemeClr val="tx1">
              <a:lumMod val="50000"/>
              <a:lumOff val="5000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cs-CZ" sz="2800" b="1" kern="1200" dirty="0" smtClean="0"/>
            <a:t>VY _52_INOVACE_A_07_Domino - délka</a:t>
          </a:r>
          <a:endParaRPr lang="cs-CZ" sz="2800" kern="1200" dirty="0"/>
        </a:p>
      </dsp:txBody>
      <dsp:txXfrm rot="-5400000">
        <a:off x="520485" y="1300616"/>
        <a:ext cx="7376802" cy="436121"/>
      </dsp:txXfrm>
    </dsp:sp>
    <dsp:sp modelId="{2CCE61E4-F223-484E-8DC8-3BB0467A1548}">
      <dsp:nvSpPr>
        <dsp:cNvPr id="0" name=""/>
        <dsp:cNvSpPr/>
      </dsp:nvSpPr>
      <dsp:spPr>
        <a:xfrm rot="5400000">
          <a:off x="-111532" y="2041467"/>
          <a:ext cx="743549" cy="520484"/>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cs-CZ" sz="800" kern="1200" dirty="0" smtClean="0">
              <a:latin typeface="Tahoma" pitchFamily="34" charset="0"/>
              <a:ea typeface="Tahoma" pitchFamily="34" charset="0"/>
              <a:cs typeface="Tahoma" pitchFamily="34" charset="0"/>
            </a:rPr>
            <a:t>Téma</a:t>
          </a:r>
          <a:endParaRPr lang="cs-CZ" sz="800" kern="1200" dirty="0">
            <a:latin typeface="Tahoma" pitchFamily="34" charset="0"/>
            <a:ea typeface="Tahoma" pitchFamily="34" charset="0"/>
            <a:cs typeface="Tahoma" pitchFamily="34" charset="0"/>
          </a:endParaRPr>
        </a:p>
      </dsp:txBody>
      <dsp:txXfrm rot="-5400000">
        <a:off x="1" y="2190176"/>
        <a:ext cx="520484" cy="223065"/>
      </dsp:txXfrm>
    </dsp:sp>
    <dsp:sp modelId="{80E53C30-9EB8-43A1-840A-7D6285414771}">
      <dsp:nvSpPr>
        <dsp:cNvPr id="0" name=""/>
        <dsp:cNvSpPr/>
      </dsp:nvSpPr>
      <dsp:spPr>
        <a:xfrm rot="5400000">
          <a:off x="3979028" y="-1528609"/>
          <a:ext cx="483307" cy="7400395"/>
        </a:xfrm>
        <a:prstGeom prst="round2SameRect">
          <a:avLst/>
        </a:prstGeom>
        <a:blipFill rotWithShape="0">
          <a:blip xmlns:r="http://schemas.openxmlformats.org/officeDocument/2006/relationships" r:embed="rId1"/>
          <a:tile tx="0" ty="0" sx="100000" sy="100000" flip="none" algn="tl"/>
        </a:blipFill>
        <a:ln w="9525" cap="flat" cmpd="sng" algn="ctr">
          <a:solidFill>
            <a:schemeClr val="tx1">
              <a:lumMod val="50000"/>
              <a:lumOff val="5000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cs-CZ" sz="2800" b="0" kern="1200" dirty="0" smtClean="0"/>
            <a:t>Fyzika</a:t>
          </a:r>
          <a:endParaRPr lang="cs-CZ" sz="2800" b="0" kern="1200" dirty="0"/>
        </a:p>
      </dsp:txBody>
      <dsp:txXfrm rot="-5400000">
        <a:off x="520485" y="1953527"/>
        <a:ext cx="7376802" cy="436121"/>
      </dsp:txXfrm>
    </dsp:sp>
    <dsp:sp modelId="{51820994-5257-4688-9F3D-D65B8235FB93}">
      <dsp:nvSpPr>
        <dsp:cNvPr id="0" name=""/>
        <dsp:cNvSpPr/>
      </dsp:nvSpPr>
      <dsp:spPr>
        <a:xfrm rot="5400000">
          <a:off x="-111532" y="2684445"/>
          <a:ext cx="743549" cy="520484"/>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cs-CZ" sz="800" kern="1200" dirty="0" smtClean="0">
              <a:latin typeface="Tahoma" pitchFamily="34" charset="0"/>
              <a:ea typeface="Tahoma" pitchFamily="34" charset="0"/>
              <a:cs typeface="Tahoma" pitchFamily="34" charset="0"/>
            </a:rPr>
            <a:t>Datum</a:t>
          </a:r>
          <a:endParaRPr lang="cs-CZ" sz="800" kern="1200" dirty="0">
            <a:latin typeface="Tahoma" pitchFamily="34" charset="0"/>
            <a:ea typeface="Tahoma" pitchFamily="34" charset="0"/>
            <a:cs typeface="Tahoma" pitchFamily="34" charset="0"/>
          </a:endParaRPr>
        </a:p>
      </dsp:txBody>
      <dsp:txXfrm rot="-5400000">
        <a:off x="1" y="2833154"/>
        <a:ext cx="520484" cy="223065"/>
      </dsp:txXfrm>
    </dsp:sp>
    <dsp:sp modelId="{46A87082-0C00-4C8C-8C06-AFA208FAC887}">
      <dsp:nvSpPr>
        <dsp:cNvPr id="0" name=""/>
        <dsp:cNvSpPr/>
      </dsp:nvSpPr>
      <dsp:spPr>
        <a:xfrm rot="5400000">
          <a:off x="3979028" y="-885630"/>
          <a:ext cx="483307" cy="7400395"/>
        </a:xfrm>
        <a:prstGeom prst="round2SameRect">
          <a:avLst/>
        </a:prstGeom>
        <a:blipFill rotWithShape="0">
          <a:blip xmlns:r="http://schemas.openxmlformats.org/officeDocument/2006/relationships" r:embed="rId1"/>
          <a:tile tx="0" ty="0" sx="100000" sy="100000" flip="none" algn="tl"/>
        </a:blipFill>
        <a:ln w="9525" cap="flat" cmpd="sng" algn="ctr">
          <a:solidFill>
            <a:schemeClr val="tx1">
              <a:lumMod val="50000"/>
              <a:lumOff val="5000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cs-CZ" sz="2800" b="0" kern="1200" dirty="0" smtClean="0"/>
            <a:t>04. </a:t>
          </a:r>
          <a:r>
            <a:rPr lang="cs-CZ" sz="2800" b="0" kern="1200" smtClean="0"/>
            <a:t>04. </a:t>
          </a:r>
          <a:r>
            <a:rPr lang="cs-CZ" sz="2800" b="0" kern="1200" dirty="0" smtClean="0"/>
            <a:t>2013</a:t>
          </a:r>
          <a:endParaRPr lang="cs-CZ" sz="2800" b="0" kern="1200" dirty="0"/>
        </a:p>
      </dsp:txBody>
      <dsp:txXfrm rot="-5400000">
        <a:off x="520485" y="2596506"/>
        <a:ext cx="7376802" cy="436121"/>
      </dsp:txXfrm>
    </dsp:sp>
    <dsp:sp modelId="{7795D321-A79F-492B-84B6-883FD291599D}">
      <dsp:nvSpPr>
        <dsp:cNvPr id="0" name=""/>
        <dsp:cNvSpPr/>
      </dsp:nvSpPr>
      <dsp:spPr>
        <a:xfrm rot="5400000">
          <a:off x="-111532" y="3327424"/>
          <a:ext cx="743549" cy="520484"/>
        </a:xfrm>
        <a:prstGeom prst="chevron">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cs-CZ" sz="800" kern="1200" dirty="0" smtClean="0">
              <a:latin typeface="Tahoma" pitchFamily="34" charset="0"/>
              <a:ea typeface="Tahoma" pitchFamily="34" charset="0"/>
              <a:cs typeface="Tahoma" pitchFamily="34" charset="0"/>
            </a:rPr>
            <a:t>Č. projektu</a:t>
          </a:r>
          <a:endParaRPr lang="cs-CZ" sz="800" kern="1200" dirty="0">
            <a:latin typeface="Tahoma" pitchFamily="34" charset="0"/>
            <a:ea typeface="Tahoma" pitchFamily="34" charset="0"/>
            <a:cs typeface="Tahoma" pitchFamily="34" charset="0"/>
          </a:endParaRPr>
        </a:p>
      </dsp:txBody>
      <dsp:txXfrm rot="-5400000">
        <a:off x="1" y="3476133"/>
        <a:ext cx="520484" cy="223065"/>
      </dsp:txXfrm>
    </dsp:sp>
    <dsp:sp modelId="{237B6D6B-A87D-417F-89B1-F85C62E76A00}">
      <dsp:nvSpPr>
        <dsp:cNvPr id="0" name=""/>
        <dsp:cNvSpPr/>
      </dsp:nvSpPr>
      <dsp:spPr>
        <a:xfrm rot="5400000">
          <a:off x="3979028" y="-242652"/>
          <a:ext cx="483307" cy="7400395"/>
        </a:xfrm>
        <a:prstGeom prst="round2SameRect">
          <a:avLst/>
        </a:prstGeom>
        <a:blipFill rotWithShape="0">
          <a:blip xmlns:r="http://schemas.openxmlformats.org/officeDocument/2006/relationships" r:embed="rId1"/>
          <a:tile tx="0" ty="0" sx="100000" sy="100000" flip="none" algn="tl"/>
        </a:blipFill>
        <a:ln w="9525" cap="flat" cmpd="sng" algn="ctr">
          <a:solidFill>
            <a:schemeClr val="tx1">
              <a:lumMod val="50000"/>
              <a:lumOff val="50000"/>
            </a:schemeClr>
          </a:solidFill>
          <a:prstDash val="solid"/>
        </a:ln>
        <a:effectLst>
          <a:outerShdw blurRad="40000" dist="23000" dir="5400000" rotWithShape="0">
            <a:srgbClr val="000000">
              <a:alpha val="3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cs-CZ" sz="2800" b="0" kern="1200" smtClean="0"/>
            <a:t>CZ.1.07/1.4.00/21.2083</a:t>
          </a:r>
          <a:endParaRPr lang="cs-CZ" sz="2800" b="0" kern="1200" dirty="0"/>
        </a:p>
      </dsp:txBody>
      <dsp:txXfrm rot="-5400000">
        <a:off x="520485" y="3239484"/>
        <a:ext cx="7376802" cy="436121"/>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4.4.2013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4.4.2013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4.4.2013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4.4.2013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4.4.2013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4.4.2013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4.4.2013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4.4.2013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784702812"/>
              </p:ext>
            </p:extLst>
          </p:nvPr>
        </p:nvGraphicFramePr>
        <p:xfrm>
          <a:off x="611560" y="476672"/>
          <a:ext cx="7920880"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85750" y="4725144"/>
            <a:ext cx="8572500" cy="1871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032263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6" name="Nadpis 1"/>
          <p:cNvSpPr>
            <a:spLocks noGrp="1"/>
          </p:cNvSpPr>
          <p:nvPr>
            <p:ph type="title"/>
          </p:nvPr>
        </p:nvSpPr>
        <p:spPr>
          <a:xfrm>
            <a:off x="457200" y="274638"/>
            <a:ext cx="8229600" cy="1143000"/>
          </a:xfrm>
        </p:spPr>
        <p:txBody>
          <a:bodyPr/>
          <a:lstStyle/>
          <a:p>
            <a:r>
              <a:rPr lang="cs-CZ" dirty="0" smtClean="0">
                <a:latin typeface="Tahoma" pitchFamily="34" charset="0"/>
                <a:ea typeface="Tahoma" pitchFamily="34" charset="0"/>
                <a:cs typeface="Tahoma" pitchFamily="34" charset="0"/>
              </a:rPr>
              <a:t>Anotace</a:t>
            </a:r>
            <a:endParaRPr lang="cs-CZ" dirty="0">
              <a:latin typeface="Tahoma" pitchFamily="34" charset="0"/>
              <a:ea typeface="Tahoma" pitchFamily="34" charset="0"/>
              <a:cs typeface="Tahoma" pitchFamily="34" charset="0"/>
            </a:endParaRPr>
          </a:p>
        </p:txBody>
      </p:sp>
      <p:sp>
        <p:nvSpPr>
          <p:cNvPr id="7" name="Zástupný symbol pro obsah 2"/>
          <p:cNvSpPr>
            <a:spLocks noGrp="1"/>
          </p:cNvSpPr>
          <p:nvPr>
            <p:ph idx="1"/>
          </p:nvPr>
        </p:nvSpPr>
        <p:spPr>
          <a:xfrm>
            <a:off x="457200" y="1600200"/>
            <a:ext cx="8229600" cy="4525963"/>
          </a:xfrm>
        </p:spPr>
        <p:txBody>
          <a:bodyPr>
            <a:normAutofit fontScale="62500" lnSpcReduction="20000"/>
          </a:bodyPr>
          <a:lstStyle/>
          <a:p>
            <a:r>
              <a:rPr lang="cs-CZ" dirty="0" smtClean="0">
                <a:latin typeface="Tahoma" pitchFamily="34" charset="0"/>
                <a:ea typeface="Tahoma" pitchFamily="34" charset="0"/>
                <a:cs typeface="Tahoma" pitchFamily="34" charset="0"/>
              </a:rPr>
              <a:t>Hra pro 2 až 4 hráče slouží k procvičování převodů jednotek délky v hodině fyziky.</a:t>
            </a:r>
          </a:p>
          <a:p>
            <a:r>
              <a:rPr lang="cs-CZ" dirty="0" smtClean="0">
                <a:latin typeface="Tahoma" pitchFamily="34" charset="0"/>
                <a:ea typeface="Tahoma" pitchFamily="34" charset="0"/>
                <a:cs typeface="Tahoma" pitchFamily="34" charset="0"/>
              </a:rPr>
              <a:t>Je určena především pro žáky 6. ročníku základní školy.</a:t>
            </a:r>
          </a:p>
          <a:p>
            <a:r>
              <a:rPr lang="cs-CZ" dirty="0" smtClean="0">
                <a:latin typeface="Tahoma" pitchFamily="34" charset="0"/>
                <a:ea typeface="Tahoma" pitchFamily="34" charset="0"/>
                <a:cs typeface="Tahoma" pitchFamily="34" charset="0"/>
              </a:rPr>
              <a:t>Stranu 3 je možné </a:t>
            </a:r>
            <a:r>
              <a:rPr lang="cs-CZ" dirty="0" err="1" smtClean="0">
                <a:latin typeface="Tahoma" pitchFamily="34" charset="0"/>
                <a:ea typeface="Tahoma" pitchFamily="34" charset="0"/>
                <a:cs typeface="Tahoma" pitchFamily="34" charset="0"/>
              </a:rPr>
              <a:t>zalaminovat</a:t>
            </a:r>
            <a:r>
              <a:rPr lang="cs-CZ" dirty="0" smtClean="0">
                <a:latin typeface="Tahoma" pitchFamily="34" charset="0"/>
                <a:ea typeface="Tahoma" pitchFamily="34" charset="0"/>
                <a:cs typeface="Tahoma" pitchFamily="34" charset="0"/>
              </a:rPr>
              <a:t> a nastříhat na jednotlivé karty (po plných čarách). 4 bílé karty mohou sloužit jako náhradní, nebo jako žolík.</a:t>
            </a:r>
          </a:p>
          <a:p>
            <a:r>
              <a:rPr lang="cs-CZ" dirty="0" smtClean="0">
                <a:latin typeface="Tahoma" pitchFamily="34" charset="0"/>
                <a:ea typeface="Tahoma" pitchFamily="34" charset="0"/>
                <a:cs typeface="Tahoma" pitchFamily="34" charset="0"/>
              </a:rPr>
              <a:t>Hráči si rozdají 5 karet, zbytek zůstane v talonu. Začíná majitel nejvyššího součtu délky, pak po jedné kartě přikládají rovnající se hodnoty postupně další hráči ve směru hodinových ručiček pouze z obou stran položené řady. Kdo nemá co přidat, dobere si kartu z talonu. Kdo přiloží špatnou kartu, dobírá si kartu. Vyhrává ten, kdo se první zbaví všech karet, při zablokované hře (nikdo nemá co přiložit) vlastník co nejmenšího počtu karet. Prohrává hráč, kterému zbude  největší počet karet.</a:t>
            </a:r>
          </a:p>
          <a:p>
            <a:r>
              <a:rPr lang="cs-CZ" dirty="0" smtClean="0">
                <a:latin typeface="Tahoma" pitchFamily="34" charset="0"/>
                <a:ea typeface="Tahoma" pitchFamily="34" charset="0"/>
                <a:cs typeface="Tahoma" pitchFamily="34" charset="0"/>
              </a:rPr>
              <a:t>Lze hrát i jiné varianty dle libosti. Žolíky lze využít třeba jako převod na hlavní jednotku, kterou musí žák správně převést, aby tah platil.</a:t>
            </a:r>
          </a:p>
          <a:p>
            <a:endParaRPr lang="cs-CZ"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407473134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ulka 2"/>
          <p:cNvGraphicFramePr>
            <a:graphicFrameLocks noGrp="1"/>
          </p:cNvGraphicFramePr>
          <p:nvPr>
            <p:extLst>
              <p:ext uri="{D42A27DB-BD31-4B8C-83A1-F6EECF244321}">
                <p14:modId xmlns:p14="http://schemas.microsoft.com/office/powerpoint/2010/main" val="1640153530"/>
              </p:ext>
            </p:extLst>
          </p:nvPr>
        </p:nvGraphicFramePr>
        <p:xfrm>
          <a:off x="0" y="0"/>
          <a:ext cx="9144000" cy="6858000"/>
        </p:xfrm>
        <a:graphic>
          <a:graphicData uri="http://schemas.openxmlformats.org/drawingml/2006/table">
            <a:tbl>
              <a:tblPr/>
              <a:tblGrid>
                <a:gridCol w="914400"/>
                <a:gridCol w="914400"/>
                <a:gridCol w="914400"/>
                <a:gridCol w="914400"/>
                <a:gridCol w="914400"/>
                <a:gridCol w="914400"/>
                <a:gridCol w="914400"/>
                <a:gridCol w="914400"/>
                <a:gridCol w="914400"/>
                <a:gridCol w="914400"/>
              </a:tblGrid>
              <a:tr h="857250">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0,0001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km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chemeClr val="tx1"/>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a:solidFill>
                            <a:srgbClr val="000000"/>
                          </a:solidFill>
                          <a:latin typeface="Tahoma" pitchFamily="34" charset="0"/>
                          <a:ea typeface="Tahoma" pitchFamily="34" charset="0"/>
                          <a:cs typeface="Tahoma" pitchFamily="34" charset="0"/>
                        </a:rPr>
                        <a:t> </a:t>
                      </a: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endParaRPr lang="cs-CZ" sz="1100" b="0" i="0" u="none" strike="noStrike">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cm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a:solidFill>
                            <a:srgbClr val="000000"/>
                          </a:solidFill>
                          <a:latin typeface="Tahoma" pitchFamily="34" charset="0"/>
                          <a:ea typeface="Tahoma" pitchFamily="34" charset="0"/>
                          <a:cs typeface="Tahoma" pitchFamily="34" charset="0"/>
                        </a:rPr>
                        <a:t> </a:t>
                      </a: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a:solidFill>
                            <a:srgbClr val="000000"/>
                          </a:solidFill>
                          <a:latin typeface="Tahoma" pitchFamily="34" charset="0"/>
                          <a:ea typeface="Tahoma" pitchFamily="34" charset="0"/>
                          <a:cs typeface="Tahoma" pitchFamily="34" charset="0"/>
                        </a:rPr>
                        <a:t> </a:t>
                      </a: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r>
              <a:tr h="857250">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km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 </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chemeClr val="tx1"/>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 </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 </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 </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 </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r>
              <a:tr h="857250">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dm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dm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cm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chemeClr val="tx1"/>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100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err="1" smtClean="0">
                          <a:solidFill>
                            <a:srgbClr val="000000"/>
                          </a:solidFill>
                          <a:latin typeface="Tahoma" pitchFamily="34" charset="0"/>
                          <a:ea typeface="Tahoma" pitchFamily="34" charset="0"/>
                          <a:cs typeface="Tahoma" pitchFamily="34" charset="0"/>
                        </a:rPr>
                        <a:t>nm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a:t>
                      </a:r>
                    </a:p>
                    <a:p>
                      <a:pPr algn="ctr" fontAlgn="ctr"/>
                      <a:r>
                        <a:rPr lang="cs-CZ" sz="1100" b="0" i="0" u="none" strike="noStrike" dirty="0" smtClean="0">
                          <a:solidFill>
                            <a:srgbClr val="000000"/>
                          </a:solidFill>
                          <a:latin typeface="Tahoma" pitchFamily="34" charset="0"/>
                          <a:ea typeface="Tahoma" pitchFamily="34" charset="0"/>
                          <a:cs typeface="Tahoma" pitchFamily="34" charset="0"/>
                          <a:sym typeface="Symbol"/>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1000000000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1000000000</a:t>
                      </a:r>
                    </a:p>
                    <a:p>
                      <a:pPr algn="ctr" fontAlgn="ctr"/>
                      <a:r>
                        <a:rPr lang="cs-CZ" sz="1100" b="0" i="0" u="none" strike="noStrike" smtClean="0">
                          <a:solidFill>
                            <a:srgbClr val="000000"/>
                          </a:solidFill>
                          <a:latin typeface="Tahoma" pitchFamily="34" charset="0"/>
                          <a:ea typeface="Tahoma" pitchFamily="34" charset="0"/>
                          <a:cs typeface="Tahoma" pitchFamily="34" charset="0"/>
                          <a:sym typeface="Symbol"/>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r>
              <a:tr h="857250">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cm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cm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chemeClr val="tx1"/>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0,00001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km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10000</a:t>
                      </a:r>
                    </a:p>
                    <a:p>
                      <a:pPr marL="0" marR="0" indent="0" algn="ctr" defTabSz="914400" rtl="0" eaLnBrk="1" fontAlgn="ctr" latinLnBrk="0" hangingPunct="1">
                        <a:lnSpc>
                          <a:spcPct val="100000"/>
                        </a:lnSpc>
                        <a:spcBef>
                          <a:spcPts val="0"/>
                        </a:spcBef>
                        <a:spcAft>
                          <a:spcPts val="0"/>
                        </a:spcAft>
                        <a:buClrTx/>
                        <a:buSzTx/>
                        <a:buFontTx/>
                        <a:buNone/>
                        <a:tabLst/>
                        <a:defRPr/>
                      </a:pPr>
                      <a:r>
                        <a:rPr lang="cs-CZ" sz="1100" b="0" i="0" u="none" strike="noStrike" dirty="0" smtClean="0">
                          <a:solidFill>
                            <a:srgbClr val="000000"/>
                          </a:solidFill>
                          <a:latin typeface="Tahoma" pitchFamily="34" charset="0"/>
                          <a:ea typeface="Tahoma" pitchFamily="34" charset="0"/>
                          <a:cs typeface="Tahoma" pitchFamily="34" charset="0"/>
                          <a:sym typeface="Symbol"/>
                        </a:rPr>
                        <a:t>m</a:t>
                      </a:r>
                      <a:endParaRPr lang="cs-CZ" sz="1100" b="0" i="0" u="none" strike="noStrike" dirty="0" smtClean="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km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dm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r>
              <a:tr h="857250">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100000</a:t>
                      </a:r>
                    </a:p>
                    <a:p>
                      <a:pPr marL="0" marR="0" indent="0" algn="ctr" defTabSz="914400" rtl="0" eaLnBrk="1" fontAlgn="ctr" latinLnBrk="0" hangingPunct="1">
                        <a:lnSpc>
                          <a:spcPct val="100000"/>
                        </a:lnSpc>
                        <a:spcBef>
                          <a:spcPts val="0"/>
                        </a:spcBef>
                        <a:spcAft>
                          <a:spcPts val="0"/>
                        </a:spcAft>
                        <a:buClrTx/>
                        <a:buSzTx/>
                        <a:buFontTx/>
                        <a:buNone/>
                        <a:tabLst/>
                        <a:defRPr/>
                      </a:pPr>
                      <a:r>
                        <a:rPr lang="cs-CZ" sz="1100" b="0" i="0" u="none" strike="noStrike" dirty="0" smtClean="0">
                          <a:solidFill>
                            <a:srgbClr val="000000"/>
                          </a:solidFill>
                          <a:latin typeface="Tahoma" pitchFamily="34" charset="0"/>
                          <a:ea typeface="Tahoma" pitchFamily="34" charset="0"/>
                          <a:cs typeface="Tahoma" pitchFamily="34" charset="0"/>
                          <a:sym typeface="Symbol"/>
                        </a:rPr>
                        <a:t>m</a:t>
                      </a:r>
                      <a:endParaRPr lang="cs-CZ" sz="1100" b="0" i="0" u="none" strike="noStrike" dirty="0" smtClean="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chemeClr val="tx1"/>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dm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10000000</a:t>
                      </a:r>
                    </a:p>
                    <a:p>
                      <a:pPr algn="ctr" fontAlgn="ctr"/>
                      <a:r>
                        <a:rPr lang="cs-CZ" sz="1100" b="0" i="0" u="none" strike="noStrike" dirty="0" err="1" smtClean="0">
                          <a:solidFill>
                            <a:srgbClr val="000000"/>
                          </a:solidFill>
                          <a:latin typeface="Tahoma" pitchFamily="34" charset="0"/>
                          <a:ea typeface="Tahoma" pitchFamily="34" charset="0"/>
                          <a:cs typeface="Tahoma" pitchFamily="34" charset="0"/>
                        </a:rPr>
                        <a:t>nm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a:t>
                      </a:r>
                    </a:p>
                    <a:p>
                      <a:pPr algn="ctr" fontAlgn="ctr"/>
                      <a:r>
                        <a:rPr lang="cs-CZ" sz="1100" b="0" i="0" u="none" strike="noStrike" dirty="0" smtClean="0">
                          <a:solidFill>
                            <a:srgbClr val="000000"/>
                          </a:solidFill>
                          <a:latin typeface="Tahoma" pitchFamily="34" charset="0"/>
                          <a:ea typeface="Tahoma" pitchFamily="34" charset="0"/>
                          <a:cs typeface="Tahoma" pitchFamily="34" charset="0"/>
                          <a:sym typeface="Symbol"/>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dm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a:solidFill>
                            <a:srgbClr val="000000"/>
                          </a:solidFill>
                          <a:latin typeface="Tahoma" pitchFamily="34" charset="0"/>
                          <a:ea typeface="Tahoma" pitchFamily="34" charset="0"/>
                          <a:cs typeface="Tahoma" pitchFamily="34" charset="0"/>
                        </a:rPr>
                        <a:t> </a:t>
                      </a: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a:solidFill>
                            <a:srgbClr val="000000"/>
                          </a:solidFill>
                          <a:latin typeface="Tahoma" pitchFamily="34" charset="0"/>
                          <a:ea typeface="Tahoma" pitchFamily="34" charset="0"/>
                          <a:cs typeface="Tahoma" pitchFamily="34" charset="0"/>
                        </a:rPr>
                        <a:t> </a:t>
                      </a: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r>
              <a:tr h="857250">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1000000</a:t>
                      </a:r>
                    </a:p>
                    <a:p>
                      <a:pPr algn="ctr" fontAlgn="ctr"/>
                      <a:r>
                        <a:rPr lang="cs-CZ" sz="1100" b="0" i="0" u="none" strike="noStrike" dirty="0" smtClean="0">
                          <a:solidFill>
                            <a:srgbClr val="000000"/>
                          </a:solidFill>
                          <a:latin typeface="Tahoma" pitchFamily="34" charset="0"/>
                          <a:ea typeface="Tahoma" pitchFamily="34" charset="0"/>
                          <a:cs typeface="Tahoma" pitchFamily="34" charset="0"/>
                          <a:sym typeface="Symbol"/>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smtClean="0">
                          <a:solidFill>
                            <a:srgbClr val="000000"/>
                          </a:solidFill>
                          <a:latin typeface="Tahoma" pitchFamily="34" charset="0"/>
                          <a:ea typeface="Tahoma" pitchFamily="34" charset="0"/>
                          <a:cs typeface="Tahoma" pitchFamily="34" charset="0"/>
                          <a:sym typeface="Symbol"/>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100000000</a:t>
                      </a:r>
                    </a:p>
                    <a:p>
                      <a:pPr algn="ctr" fontAlgn="ctr"/>
                      <a:r>
                        <a:rPr lang="cs-CZ" sz="1100" b="0" i="0" u="none" strike="noStrike" dirty="0" err="1" smtClean="0">
                          <a:solidFill>
                            <a:srgbClr val="000000"/>
                          </a:solidFill>
                          <a:latin typeface="Tahoma" pitchFamily="34" charset="0"/>
                          <a:ea typeface="Tahoma" pitchFamily="34" charset="0"/>
                          <a:cs typeface="Tahoma" pitchFamily="34" charset="0"/>
                        </a:rPr>
                        <a:t>nm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chemeClr val="tx1"/>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dm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a:t>
                      </a:r>
                    </a:p>
                    <a:p>
                      <a:pPr algn="ctr" fontAlgn="ctr"/>
                      <a:r>
                        <a:rPr lang="cs-CZ" sz="1100" b="0" i="0" u="none" strike="noStrike" dirty="0" err="1" smtClean="0">
                          <a:solidFill>
                            <a:srgbClr val="000000"/>
                          </a:solidFill>
                          <a:latin typeface="Tahoma" pitchFamily="34" charset="0"/>
                          <a:ea typeface="Tahoma" pitchFamily="34" charset="0"/>
                          <a:cs typeface="Tahoma" pitchFamily="34" charset="0"/>
                        </a:rPr>
                        <a:t>nm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0,000001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km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cm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dm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a:t>
                      </a:r>
                    </a:p>
                    <a:p>
                      <a:pPr algn="ctr" fontAlgn="ctr"/>
                      <a:r>
                        <a:rPr lang="cs-CZ" sz="1100" b="0" i="0" u="none" strike="noStrike" dirty="0" err="1" smtClean="0">
                          <a:solidFill>
                            <a:srgbClr val="000000"/>
                          </a:solidFill>
                          <a:latin typeface="Tahoma" pitchFamily="34" charset="0"/>
                          <a:ea typeface="Tahoma" pitchFamily="34" charset="0"/>
                          <a:cs typeface="Tahoma" pitchFamily="34" charset="0"/>
                        </a:rPr>
                        <a:t>nm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r>
              <a:tr h="857250">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1000000000</a:t>
                      </a:r>
                    </a:p>
                    <a:p>
                      <a:pPr algn="ctr" fontAlgn="ctr"/>
                      <a:r>
                        <a:rPr lang="cs-CZ" sz="1100" b="0" i="0" u="none" strike="noStrike" dirty="0" err="1" smtClean="0">
                          <a:solidFill>
                            <a:srgbClr val="000000"/>
                          </a:solidFill>
                          <a:latin typeface="Tahoma" pitchFamily="34" charset="0"/>
                          <a:ea typeface="Tahoma" pitchFamily="34" charset="0"/>
                          <a:cs typeface="Tahoma" pitchFamily="34" charset="0"/>
                        </a:rPr>
                        <a:t>nm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err="1" smtClean="0">
                          <a:solidFill>
                            <a:srgbClr val="000000"/>
                          </a:solidFill>
                          <a:latin typeface="Tahoma" pitchFamily="34" charset="0"/>
                          <a:ea typeface="Tahoma" pitchFamily="34" charset="0"/>
                          <a:cs typeface="Tahoma" pitchFamily="34" charset="0"/>
                        </a:rPr>
                        <a:t>nm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chemeClr val="tx1"/>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a:t>
                      </a:r>
                    </a:p>
                    <a:p>
                      <a:pPr algn="ctr" fontAlgn="ctr"/>
                      <a:r>
                        <a:rPr lang="cs-CZ" sz="1100" b="0" i="0" u="none" strike="noStrike" dirty="0" smtClean="0">
                          <a:solidFill>
                            <a:srgbClr val="000000"/>
                          </a:solidFill>
                          <a:latin typeface="Tahoma" pitchFamily="34" charset="0"/>
                          <a:ea typeface="Tahoma" pitchFamily="34" charset="0"/>
                          <a:cs typeface="Tahoma" pitchFamily="34" charset="0"/>
                          <a:sym typeface="Symbol"/>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cm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cm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cm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0,000001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dm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r>
              <a:tr h="857250">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km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km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a:solidFill>
                            <a:srgbClr val="000000"/>
                          </a:solidFill>
                          <a:latin typeface="Tahoma" pitchFamily="34" charset="0"/>
                          <a:ea typeface="Tahoma" pitchFamily="34" charset="0"/>
                          <a:cs typeface="Tahoma" pitchFamily="34" charset="0"/>
                        </a:rPr>
                        <a:t> </a:t>
                      </a:r>
                      <a:r>
                        <a:rPr lang="cs-CZ" sz="1100" b="0" i="0" u="none" strike="noStrike" dirty="0" smtClean="0">
                          <a:solidFill>
                            <a:srgbClr val="000000"/>
                          </a:solidFill>
                          <a:latin typeface="Tahoma" pitchFamily="34" charset="0"/>
                          <a:ea typeface="Tahoma" pitchFamily="34" charset="0"/>
                          <a:cs typeface="Tahoma" pitchFamily="34" charset="0"/>
                        </a:rPr>
                        <a:t>100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chemeClr val="tx1"/>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a:solidFill>
                            <a:srgbClr val="000000"/>
                          </a:solidFill>
                          <a:latin typeface="Tahoma" pitchFamily="34" charset="0"/>
                          <a:ea typeface="Tahoma" pitchFamily="34" charset="0"/>
                          <a:cs typeface="Tahoma" pitchFamily="34" charset="0"/>
                        </a:rPr>
                        <a:t> </a:t>
                      </a:r>
                      <a:r>
                        <a:rPr lang="cs-CZ" sz="1100" b="0" i="0" u="none" strike="noStrike" smtClean="0">
                          <a:solidFill>
                            <a:srgbClr val="000000"/>
                          </a:solidFill>
                          <a:latin typeface="Tahoma" pitchFamily="34" charset="0"/>
                          <a:ea typeface="Tahoma" pitchFamily="34" charset="0"/>
                          <a:cs typeface="Tahoma" pitchFamily="34" charset="0"/>
                        </a:rPr>
                        <a:t>10</a:t>
                      </a:r>
                      <a:endParaRPr lang="cs-CZ" sz="1100" b="0" i="0" u="none" strike="noStrike" dirty="0" smtClean="0">
                        <a:solidFill>
                          <a:srgbClr val="000000"/>
                        </a:solidFill>
                        <a:latin typeface="Tahoma" pitchFamily="34" charset="0"/>
                        <a:ea typeface="Tahoma" pitchFamily="34" charset="0"/>
                        <a:cs typeface="Tahoma" pitchFamily="34" charset="0"/>
                      </a:endParaRP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dm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1000000</a:t>
                      </a:r>
                    </a:p>
                    <a:p>
                      <a:pPr algn="ctr" fontAlgn="ctr"/>
                      <a:r>
                        <a:rPr lang="cs-CZ" sz="1100" b="0" i="0" u="none" strike="noStrike" dirty="0" err="1" smtClean="0">
                          <a:solidFill>
                            <a:srgbClr val="000000"/>
                          </a:solidFill>
                          <a:latin typeface="Tahoma" pitchFamily="34" charset="0"/>
                          <a:ea typeface="Tahoma" pitchFamily="34" charset="0"/>
                          <a:cs typeface="Tahoma" pitchFamily="34" charset="0"/>
                        </a:rPr>
                        <a:t>nm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cm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0,000000001</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km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 anchor="ctr">
                    <a:lnL w="12700" cap="flat" cmpd="sng" algn="ctr">
                      <a:solidFill>
                        <a:srgbClr val="000000"/>
                      </a:solidFill>
                      <a:prstDash val="solid"/>
                      <a:round/>
                      <a:headEnd type="none" w="med" len="med"/>
                      <a:tailEnd type="none" w="med" len="med"/>
                    </a:lnL>
                    <a:lnR w="12700" cap="flat" cmpd="sng" algn="ctr">
                      <a:solidFill>
                        <a:schemeClr val="tx1"/>
                      </a:solidFill>
                      <a:prstDash val="dot"/>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c>
                  <a:txBody>
                    <a:bodyPr/>
                    <a:lstStyle/>
                    <a:p>
                      <a:pPr algn="ctr" fontAlgn="ctr"/>
                      <a:r>
                        <a:rPr lang="cs-CZ" sz="1100" b="0" i="0" u="none" strike="noStrike" dirty="0" smtClean="0">
                          <a:solidFill>
                            <a:srgbClr val="000000"/>
                          </a:solidFill>
                          <a:latin typeface="Tahoma" pitchFamily="34" charset="0"/>
                          <a:ea typeface="Tahoma" pitchFamily="34" charset="0"/>
                          <a:cs typeface="Tahoma" pitchFamily="34" charset="0"/>
                        </a:rPr>
                        <a:t>1000000</a:t>
                      </a:r>
                    </a:p>
                    <a:p>
                      <a:pPr algn="ctr" fontAlgn="ctr"/>
                      <a:r>
                        <a:rPr lang="cs-CZ" sz="1100" b="0" i="0" u="none" strike="noStrike" dirty="0" smtClean="0">
                          <a:solidFill>
                            <a:srgbClr val="000000"/>
                          </a:solidFill>
                          <a:latin typeface="Tahoma" pitchFamily="34" charset="0"/>
                          <a:ea typeface="Tahoma" pitchFamily="34" charset="0"/>
                          <a:cs typeface="Tahoma" pitchFamily="34" charset="0"/>
                        </a:rPr>
                        <a:t>mm</a:t>
                      </a:r>
                      <a:endParaRPr lang="cs-CZ" sz="1100" b="0" i="0" u="none" strike="noStrike" dirty="0">
                        <a:solidFill>
                          <a:srgbClr val="000000"/>
                        </a:solidFill>
                        <a:latin typeface="Tahoma" pitchFamily="34" charset="0"/>
                        <a:ea typeface="Tahoma" pitchFamily="34" charset="0"/>
                        <a:cs typeface="Tahoma" pitchFamily="34" charset="0"/>
                      </a:endParaRPr>
                    </a:p>
                  </a:txBody>
                  <a:tcPr marL="7605" marR="7605" marT="7605" marB="0" vert="vert270" anchor="ctr">
                    <a:lnL w="12700" cap="flat" cmpd="sng" algn="ctr">
                      <a:solidFill>
                        <a:schemeClr val="tx1"/>
                      </a:solidFill>
                      <a:prstDash val="dot"/>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blipFill>
                      <a:blip r:embed="rId2"/>
                      <a:tile tx="0" ty="0" sx="100000" sy="100000" flip="none" algn="tl"/>
                    </a:blipFill>
                  </a:tcPr>
                </a:tc>
              </a:tr>
            </a:tbl>
          </a:graphicData>
        </a:graphic>
      </p:graphicFrame>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181</TotalTime>
  <Words>315</Words>
  <Application>Microsoft Office PowerPoint</Application>
  <PresentationFormat>Předvádění na obrazovce (4:3)</PresentationFormat>
  <Paragraphs>157</Paragraphs>
  <Slides>3</Slides>
  <Notes>0</Notes>
  <HiddenSlides>0</HiddenSlides>
  <MMClips>0</MMClips>
  <ScaleCrop>false</ScaleCrop>
  <HeadingPairs>
    <vt:vector size="4" baseType="variant">
      <vt:variant>
        <vt:lpstr>Motiv</vt:lpstr>
      </vt:variant>
      <vt:variant>
        <vt:i4>1</vt:i4>
      </vt:variant>
      <vt:variant>
        <vt:lpstr>Nadpisy snímků</vt:lpstr>
      </vt:variant>
      <vt:variant>
        <vt:i4>3</vt:i4>
      </vt:variant>
    </vt:vector>
  </HeadingPairs>
  <TitlesOfParts>
    <vt:vector size="4" baseType="lpstr">
      <vt:lpstr>Motiv sady Office</vt:lpstr>
      <vt:lpstr>Prezentace aplikace PowerPoint</vt:lpstr>
      <vt:lpstr>Anotace</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Administrator</dc:creator>
  <cp:lastModifiedBy>Martin Kapucián</cp:lastModifiedBy>
  <cp:revision>30</cp:revision>
  <dcterms:created xsi:type="dcterms:W3CDTF">2013-01-09T08:49:30Z</dcterms:created>
  <dcterms:modified xsi:type="dcterms:W3CDTF">2013-04-04T15:22:20Z</dcterms:modified>
</cp:coreProperties>
</file>