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VY_52_INOVACE_1E35Ch_Důležité oxidy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Důležité oxidy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VY_52_INOVACE_1E35Ch_Důležité oxidy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Důležité oxidy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799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233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208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871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1730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3922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588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9185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616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5066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973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11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94752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k výuce anorganické chemie</a:t>
            </a:r>
          </a:p>
          <a:p>
            <a:r>
              <a:rPr lang="cs-CZ" dirty="0" smtClean="0"/>
              <a:t>slouží jako stručný přehled k výkladu či opakování učiva na interaktivní tabuli</a:t>
            </a:r>
          </a:p>
          <a:p>
            <a:r>
              <a:rPr lang="cs-CZ" dirty="0" smtClean="0"/>
              <a:t>vede k snadnému zapamatování klíčových informací</a:t>
            </a:r>
          </a:p>
          <a:p>
            <a:r>
              <a:rPr lang="cs-CZ" dirty="0" smtClean="0"/>
              <a:t>otázky podporují všímavost k okolí a logické myšlení</a:t>
            </a:r>
          </a:p>
          <a:p>
            <a:r>
              <a:rPr lang="cs-CZ" dirty="0" smtClean="0"/>
              <a:t>dobrovolné úkoly podněcují iniciativu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34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Oxid uhelnatý - CO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plynný</a:t>
            </a:r>
          </a:p>
          <a:p>
            <a:r>
              <a:rPr lang="cs-CZ" dirty="0" smtClean="0"/>
              <a:t>bezbarvý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jedovatý! </a:t>
            </a:r>
            <a:r>
              <a:rPr lang="cs-CZ" dirty="0" smtClean="0"/>
              <a:t>– bez varovných vlastností</a:t>
            </a:r>
          </a:p>
          <a:p>
            <a:r>
              <a:rPr lang="cs-CZ" dirty="0" smtClean="0"/>
              <a:t>hoří – vybuchuje</a:t>
            </a:r>
          </a:p>
          <a:p>
            <a:r>
              <a:rPr lang="cs-CZ" dirty="0" smtClean="0"/>
              <a:t>vzniká při </a:t>
            </a:r>
            <a:r>
              <a:rPr lang="cs-CZ" b="1" dirty="0" smtClean="0"/>
              <a:t>ne</a:t>
            </a:r>
            <a:r>
              <a:rPr lang="cs-CZ" dirty="0"/>
              <a:t>dokonalém </a:t>
            </a:r>
            <a:r>
              <a:rPr lang="cs-CZ" dirty="0" smtClean="0"/>
              <a:t>spalování </a:t>
            </a:r>
            <a:r>
              <a:rPr lang="cs-CZ" dirty="0" smtClean="0"/>
              <a:t>– kouř, výfukové plyny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129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Oxid uhličitý - CO</a:t>
            </a:r>
            <a:r>
              <a:rPr lang="cs-CZ" sz="6000" b="1" baseline="-25000" dirty="0" smtClean="0"/>
              <a:t>2</a:t>
            </a:r>
            <a:endParaRPr lang="cs-CZ" sz="6000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plynný</a:t>
            </a:r>
          </a:p>
          <a:p>
            <a:r>
              <a:rPr lang="cs-CZ" dirty="0" smtClean="0"/>
              <a:t>bezbarvý</a:t>
            </a:r>
          </a:p>
          <a:p>
            <a:r>
              <a:rPr lang="cs-CZ" dirty="0" smtClean="0"/>
              <a:t>nehořlavý</a:t>
            </a:r>
          </a:p>
          <a:p>
            <a:r>
              <a:rPr lang="cs-CZ" dirty="0" smtClean="0"/>
              <a:t>slučuje se s vodou – bublinky</a:t>
            </a:r>
          </a:p>
          <a:p>
            <a:r>
              <a:rPr lang="cs-CZ" dirty="0" smtClean="0"/>
              <a:t>vzniká při dokonalém spalování, kvašení, dýchání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36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55780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Použití:</a:t>
            </a:r>
            <a:r>
              <a:rPr lang="cs-CZ" sz="1200" b="1" baseline="-25000" dirty="0" smtClean="0"/>
              <a:t/>
            </a:r>
            <a:br>
              <a:rPr lang="cs-CZ" sz="1200" b="1" baseline="-25000" dirty="0" smtClean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/>
          <a:lstStyle/>
          <a:p>
            <a:r>
              <a:rPr lang="cs-CZ" dirty="0" smtClean="0"/>
              <a:t>chladicí zařízení</a:t>
            </a:r>
          </a:p>
          <a:p>
            <a:r>
              <a:rPr lang="cs-CZ" dirty="0" smtClean="0"/>
              <a:t>výroba sycených minerálek a sodovek</a:t>
            </a:r>
          </a:p>
          <a:p>
            <a:r>
              <a:rPr lang="cs-CZ" dirty="0" smtClean="0"/>
              <a:t>plnění hasicích přístrojů</a:t>
            </a:r>
          </a:p>
          <a:p>
            <a:r>
              <a:rPr lang="cs-CZ" dirty="0" smtClean="0"/>
              <a:t>nezbytný při fotosyntéze</a:t>
            </a:r>
          </a:p>
          <a:p>
            <a:endParaRPr lang="cs-CZ" dirty="0"/>
          </a:p>
          <a:p>
            <a:r>
              <a:rPr lang="cs-CZ" dirty="0" smtClean="0"/>
              <a:t>uchovává se v ocelových lahvích s </a:t>
            </a:r>
            <a:r>
              <a:rPr lang="cs-CZ" sz="3200" b="1" dirty="0" smtClean="0"/>
              <a:t>černým</a:t>
            </a:r>
            <a:r>
              <a:rPr lang="cs-CZ" sz="3200" dirty="0" smtClean="0"/>
              <a:t> </a:t>
            </a:r>
            <a:r>
              <a:rPr lang="cs-CZ" dirty="0" smtClean="0"/>
              <a:t>pruhem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97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Oxid vápenatý - </a:t>
            </a:r>
            <a:r>
              <a:rPr lang="cs-CZ" sz="6000" b="1" dirty="0" err="1" smtClean="0"/>
              <a:t>CaO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bílý, práškovitý</a:t>
            </a:r>
          </a:p>
          <a:p>
            <a:r>
              <a:rPr lang="cs-CZ" sz="3200" b="1" dirty="0" smtClean="0"/>
              <a:t>pálené vápno </a:t>
            </a:r>
            <a:r>
              <a:rPr lang="cs-CZ" dirty="0" smtClean="0"/>
              <a:t>– vyrábí se pálením vápence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CaCO3   </a:t>
            </a:r>
            <a:r>
              <a:rPr lang="cs-CZ" dirty="0" smtClean="0">
                <a:sym typeface="Wingdings"/>
              </a:rPr>
              <a:t>  </a:t>
            </a:r>
            <a:r>
              <a:rPr lang="cs-CZ" dirty="0" err="1" smtClean="0">
                <a:sym typeface="Wingdings"/>
              </a:rPr>
              <a:t>CaO</a:t>
            </a:r>
            <a:r>
              <a:rPr lang="cs-CZ" dirty="0" smtClean="0">
                <a:sym typeface="Wingdings"/>
              </a:rPr>
              <a:t>   +   CO2</a:t>
            </a:r>
          </a:p>
          <a:p>
            <a:pPr marL="109728" indent="0">
              <a:buNone/>
            </a:pPr>
            <a:r>
              <a:rPr lang="cs-CZ" dirty="0">
                <a:sym typeface="Wingdings"/>
              </a:rPr>
              <a:t> </a:t>
            </a:r>
            <a:r>
              <a:rPr lang="cs-CZ" dirty="0" smtClean="0">
                <a:sym typeface="Wingdings"/>
              </a:rPr>
              <a:t>                     </a:t>
            </a:r>
            <a:r>
              <a:rPr lang="cs-CZ" sz="2000" dirty="0" smtClean="0">
                <a:sym typeface="Wingdings"/>
              </a:rPr>
              <a:t>vápenec           pálené vápno</a:t>
            </a:r>
          </a:p>
          <a:p>
            <a:pPr marL="109728" indent="0">
              <a:buNone/>
            </a:pPr>
            <a:endParaRPr lang="cs-CZ" sz="2000" dirty="0" smtClean="0">
              <a:sym typeface="Wingdings"/>
            </a:endParaRP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používá se k výrobě hašeného vápna</a:t>
            </a:r>
          </a:p>
          <a:p>
            <a:pPr marL="411480" lvl="1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</a:t>
            </a:r>
            <a:r>
              <a:rPr lang="cs-CZ" dirty="0" err="1" smtClean="0">
                <a:solidFill>
                  <a:schemeClr val="tx1"/>
                </a:solidFill>
              </a:rPr>
              <a:t>CaO</a:t>
            </a:r>
            <a:r>
              <a:rPr lang="cs-CZ" dirty="0" smtClean="0">
                <a:solidFill>
                  <a:schemeClr val="tx1"/>
                </a:solidFill>
              </a:rPr>
              <a:t>   +  H2O   </a:t>
            </a:r>
            <a:r>
              <a:rPr lang="cs-CZ" dirty="0" smtClean="0">
                <a:solidFill>
                  <a:schemeClr val="tx1"/>
                </a:solidFill>
                <a:sym typeface="Wingdings"/>
              </a:rPr>
              <a:t>   Ca(OH)2</a:t>
            </a:r>
          </a:p>
          <a:p>
            <a:pPr marL="411480" lvl="1" indent="0">
              <a:buNone/>
            </a:pPr>
            <a:r>
              <a:rPr lang="cs-CZ" dirty="0">
                <a:solidFill>
                  <a:schemeClr val="tx1"/>
                </a:solidFill>
                <a:sym typeface="Wingdings"/>
              </a:rPr>
              <a:t> </a:t>
            </a:r>
            <a:r>
              <a:rPr lang="cs-CZ" dirty="0" smtClean="0">
                <a:solidFill>
                  <a:schemeClr val="tx1"/>
                </a:solidFill>
                <a:sym typeface="Wingdings"/>
              </a:rPr>
              <a:t>               </a:t>
            </a:r>
            <a:r>
              <a:rPr lang="cs-CZ" sz="2000" dirty="0" smtClean="0">
                <a:solidFill>
                  <a:schemeClr val="tx1"/>
                </a:solidFill>
                <a:sym typeface="Wingdings"/>
              </a:rPr>
              <a:t>                                                hašené vápno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marL="411480" lvl="1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33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Oxid siřičitý – SO</a:t>
            </a:r>
            <a:r>
              <a:rPr lang="cs-CZ" sz="6000" b="1" baseline="-25000" dirty="0" smtClean="0"/>
              <a:t>2</a:t>
            </a:r>
            <a:endParaRPr lang="cs-CZ" sz="6000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spalováním síry</a:t>
            </a:r>
          </a:p>
          <a:p>
            <a:r>
              <a:rPr lang="cs-CZ" dirty="0" smtClean="0"/>
              <a:t>v ovzduší příčinou kyselých dešťů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Pokus: </a:t>
            </a:r>
            <a:r>
              <a:rPr lang="cs-CZ" dirty="0" smtClean="0"/>
              <a:t>Hoření síry na spalovací lžičce v baňce s vodou, ve které je přidaný lakmus.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30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Oxidy dusíku – No</a:t>
            </a:r>
            <a:r>
              <a:rPr lang="cs-CZ" baseline="-25000" dirty="0" smtClean="0"/>
              <a:t>x 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přispívají k znečišťování ovzduší (pomoc – katalyzátory)</a:t>
            </a:r>
          </a:p>
          <a:p>
            <a:r>
              <a:rPr lang="cs-CZ" dirty="0" smtClean="0"/>
              <a:t>rajský plyn - diskotéky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6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Oxid křemičitý – SiO</a:t>
            </a:r>
            <a:r>
              <a:rPr lang="cs-CZ" sz="6000" b="1" baseline="-25000" dirty="0" smtClean="0"/>
              <a:t>2</a:t>
            </a:r>
            <a:endParaRPr lang="cs-CZ" sz="6000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nerost </a:t>
            </a:r>
            <a:r>
              <a:rPr lang="cs-CZ" sz="3200" b="1" dirty="0" smtClean="0"/>
              <a:t>křemen – </a:t>
            </a:r>
            <a:r>
              <a:rPr lang="cs-CZ" dirty="0" smtClean="0"/>
              <a:t>významná součást zemské kůry</a:t>
            </a:r>
          </a:p>
          <a:p>
            <a:r>
              <a:rPr lang="cs-CZ" dirty="0" smtClean="0"/>
              <a:t>drahé kameny – ametyst, citrín, křišťál, záhněda, růženín</a:t>
            </a:r>
          </a:p>
          <a:p>
            <a:r>
              <a:rPr lang="cs-CZ" dirty="0" smtClean="0"/>
              <a:t>písek</a:t>
            </a:r>
          </a:p>
          <a:p>
            <a:r>
              <a:rPr lang="cs-CZ" dirty="0" smtClean="0"/>
              <a:t>výroba skla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43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Oxid železitý – Fe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O</a:t>
            </a:r>
            <a:r>
              <a:rPr lang="cs-CZ" sz="6000" b="1" baseline="-25000" dirty="0" smtClean="0"/>
              <a:t>3</a:t>
            </a:r>
            <a:endParaRPr lang="cs-CZ" sz="6000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železná ruda</a:t>
            </a:r>
          </a:p>
          <a:p>
            <a:r>
              <a:rPr lang="cs-CZ" dirty="0" smtClean="0"/>
              <a:t>měkká hlinka – rudka – jeskynní malby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79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Proč po přidání kvasnic nakyne těsto?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 se vyrábí perlivá voda?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Kde v ČR můžeme nejvíce pozorovat příčiny kyselých dešťů?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Jakou souvislost mají kyselé deště s těžbou hnědého uhlí?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Proč v místnosti kde doutnají zbytky po požáru po otevření dveří nebo oken dojde k výbuchu?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 čemu se používá hašené vápno?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 čemu slouží katalyzátor v autě?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28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Dobrovolný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obrázky k uvedeným oxidům a seznam s nimi spolužáky.</a:t>
            </a:r>
          </a:p>
          <a:p>
            <a:r>
              <a:rPr lang="cs-CZ" dirty="0" smtClean="0"/>
              <a:t>Přines vzorek hnědého uhlí s pyritem nebo ukázky šperků z drahých odrůd křemene.</a:t>
            </a:r>
          </a:p>
          <a:p>
            <a:r>
              <a:rPr lang="cs-CZ" dirty="0" smtClean="0"/>
              <a:t>Zjisti, k hašení kterých požárů se používají hasicí přístroje plněné oxidem uhličitým.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64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238</TotalTime>
  <Words>370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Urbanistický</vt:lpstr>
      <vt:lpstr>Motiv systému Office</vt:lpstr>
      <vt:lpstr>Prezentace aplikace PowerPoint</vt:lpstr>
      <vt:lpstr>Anotace:</vt:lpstr>
      <vt:lpstr>Oxid uhelnatý - CO</vt:lpstr>
      <vt:lpstr>Oxid uhličitý - CO2</vt:lpstr>
      <vt:lpstr>Použití: </vt:lpstr>
      <vt:lpstr>Oxid vápenatý - CaO</vt:lpstr>
      <vt:lpstr>Oxid siřičitý – SO2</vt:lpstr>
      <vt:lpstr>Oxidy dusíku – Nox </vt:lpstr>
      <vt:lpstr>Oxid křemičitý – SiO2</vt:lpstr>
      <vt:lpstr>Oxid železitý – Fe2O3</vt:lpstr>
      <vt:lpstr>Otázky:</vt:lpstr>
      <vt:lpstr>Dobrovolný úkol: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34</cp:revision>
  <dcterms:created xsi:type="dcterms:W3CDTF">2011-08-21T15:31:45Z</dcterms:created>
  <dcterms:modified xsi:type="dcterms:W3CDTF">2012-03-13T08:11:39Z</dcterms:modified>
</cp:coreProperties>
</file>