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32656"/>
            <a:ext cx="2295525" cy="432048"/>
          </a:xfrm>
          <a:prstGeom prst="rect">
            <a:avLst/>
          </a:prstGeom>
          <a:noFill/>
          <a:extLst/>
        </p:spPr>
      </p:pic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764704"/>
            <a:ext cx="6552728" cy="158417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Obrázek 6" descr="Výstřižek 1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187625" y="2348880"/>
            <a:ext cx="6552727" cy="4029638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 fontScale="90000"/>
          </a:bodyPr>
          <a:lstStyle/>
          <a:p>
            <a:r>
              <a:rPr lang="cs-CZ" sz="7300" b="1" dirty="0" smtClean="0"/>
              <a:t>m  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b="1" dirty="0" smtClean="0"/>
              <a:t>1. Vyhledej v básni všechna  </a:t>
            </a:r>
            <a:r>
              <a:rPr lang="cs-CZ" sz="3600" b="1" dirty="0" smtClean="0">
                <a:solidFill>
                  <a:srgbClr val="FF0000"/>
                </a:solidFill>
              </a:rPr>
              <a:t>m  M</a:t>
            </a:r>
            <a:r>
              <a:rPr lang="cs-CZ" sz="3600" dirty="0" smtClean="0">
                <a:solidFill>
                  <a:srgbClr val="FF0000"/>
                </a:solidFill>
              </a:rPr>
              <a:t/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100" b="1" dirty="0" smtClean="0">
                <a:solidFill>
                  <a:srgbClr val="0070C0"/>
                </a:solidFill>
              </a:rPr>
              <a:t>m   -  dej do modrého kroužku                       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b="1" dirty="0" smtClean="0">
                <a:solidFill>
                  <a:srgbClr val="FF0000"/>
                </a:solidFill>
              </a:rPr>
              <a:t>M  -  dej do červeného kroužku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Malé myšky piští hlady,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že prý kašičku by rády.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Máma myška v rendlíčku,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míchá, míchá kašičku</a:t>
            </a:r>
            <a:r>
              <a:rPr lang="cs-CZ" dirty="0" smtClean="0"/>
              <a:t>.</a:t>
            </a:r>
            <a:br>
              <a:rPr lang="cs-CZ" dirty="0" smtClean="0"/>
            </a:b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2. Nakresli ilustraci k básničce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096000" cy="4336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43362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32965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55776" y="2060848"/>
            <a:ext cx="4032448" cy="288032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Výstřižek 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střižek 4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střižek 5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střižek 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3999" cy="6857999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střižek 7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střižek 8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Výstřižek 9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střižek 10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3999" cy="6857999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střižek 1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332656"/>
            <a:ext cx="9144000" cy="6048672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střižek 1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332656"/>
            <a:ext cx="9144000" cy="1296144"/>
          </a:xfrm>
          <a:prstGeom prst="rect">
            <a:avLst/>
          </a:prstGeom>
        </p:spPr>
      </p:pic>
      <p:pic>
        <p:nvPicPr>
          <p:cNvPr id="3" name="Obrázek 2" descr="1 sken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1628800"/>
            <a:ext cx="7920879" cy="52292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střižek 13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1844824"/>
          </a:xfrm>
          <a:prstGeom prst="rect">
            <a:avLst/>
          </a:prstGeom>
        </p:spPr>
      </p:pic>
      <p:pic>
        <p:nvPicPr>
          <p:cNvPr id="3" name="Obrázek 2" descr="2 sken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1700808"/>
            <a:ext cx="7632848" cy="5157192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691680" y="4406900"/>
            <a:ext cx="6803033" cy="1362075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               K O n E C</a:t>
            </a:r>
            <a:endParaRPr lang="cs-CZ" sz="8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22313" y="260649"/>
            <a:ext cx="7772400" cy="1440159"/>
          </a:xfrm>
        </p:spPr>
        <p:txBody>
          <a:bodyPr anchor="t">
            <a:normAutofit fontScale="70000" lnSpcReduction="20000"/>
          </a:bodyPr>
          <a:lstStyle/>
          <a:p>
            <a:r>
              <a:rPr lang="cs-CZ" dirty="0" smtClean="0"/>
              <a:t> 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Říkadlo z publikace Říkadla, strana 21, sestavila a vybrala Květoslava Santlerová, vydala Jitka Spiesová, Brno.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Obrázky sady MS Office.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" name="Obrázek 5" descr="MB90008536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2204864"/>
            <a:ext cx="2736304" cy="252028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14</Words>
  <Application>Microsoft Office PowerPoint</Application>
  <PresentationFormat>Předvádění na obrazovce (4:3)</PresentationFormat>
  <Paragraphs>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m  M 1. Vyhledej v básni všechna  m  M m   -  dej do modrého kroužku                        M  -  dej do červeného kroužku   Malé myšky piští hlady, že prý kašičku by rády. Máma myška v rendlíčku, míchá, míchá kašičku. </vt:lpstr>
      <vt:lpstr>2. Nakresli ilustraci k básničce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4</cp:revision>
  <dcterms:created xsi:type="dcterms:W3CDTF">2013-04-03T21:40:19Z</dcterms:created>
  <dcterms:modified xsi:type="dcterms:W3CDTF">2013-04-04T01:54:08Z</dcterms:modified>
</cp:coreProperties>
</file>