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60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692696"/>
            <a:ext cx="6624736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5" descr="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2204864"/>
            <a:ext cx="6624736" cy="4258270"/>
          </a:xfrm>
          <a:prstGeom prst="rect">
            <a:avLst/>
          </a:prstGeom>
        </p:spPr>
      </p:pic>
    </p:spTree>
  </p:cSld>
  <p:clrMapOvr>
    <a:masterClrMapping/>
  </p:clrMapOvr>
  <p:transition>
    <p:wipe dir="d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/>
              <a:t>s  </a:t>
            </a:r>
            <a:r>
              <a:rPr lang="cs-CZ" sz="8000" b="1" dirty="0" smtClean="0"/>
              <a:t>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1. Vyhledej v básni všechna  </a:t>
            </a:r>
            <a:r>
              <a:rPr lang="cs-CZ" b="1" dirty="0" smtClean="0">
                <a:solidFill>
                  <a:srgbClr val="FF0000"/>
                </a:solidFill>
              </a:rPr>
              <a:t>s  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2700" b="1" dirty="0" smtClean="0">
                <a:solidFill>
                  <a:srgbClr val="0070C0"/>
                </a:solidFill>
              </a:rPr>
              <a:t>s</a:t>
            </a:r>
            <a:r>
              <a:rPr lang="cs-CZ" sz="2700" b="1" dirty="0" smtClean="0">
                <a:solidFill>
                  <a:srgbClr val="0070C0"/>
                </a:solidFill>
              </a:rPr>
              <a:t>   -  dej do modrého kroužku   </a:t>
            </a:r>
            <a:r>
              <a:rPr lang="cs-CZ" sz="2700" b="1" dirty="0" smtClean="0"/>
              <a:t>                    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dirty="0" smtClean="0">
                <a:solidFill>
                  <a:srgbClr val="FF0000"/>
                </a:solidFill>
              </a:rPr>
              <a:t>S  -  dej do červeného kroužku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Slon si dupe :  </a:t>
            </a:r>
            <a:r>
              <a:rPr lang="cs-CZ" b="1" dirty="0" smtClean="0"/>
              <a:t>hopsasa</a:t>
            </a:r>
            <a:r>
              <a:rPr lang="cs-CZ" b="1" dirty="0" smtClean="0"/>
              <a:t> 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 lese strom se otřásá.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Slon je silný. </a:t>
            </a:r>
            <a:r>
              <a:rPr lang="cs-CZ" b="1" dirty="0" smtClean="0"/>
              <a:t>Hopsa</a:t>
            </a:r>
            <a:r>
              <a:rPr lang="cs-CZ" b="1" dirty="0" smtClean="0"/>
              <a:t>  hej !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Na chobot mu nesahej!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Namaluj 3 věci, které začínají na písmeno  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988840"/>
          <a:ext cx="7704855" cy="352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285"/>
                <a:gridCol w="2568285"/>
                <a:gridCol w="2568285"/>
              </a:tblGrid>
              <a:tr h="35283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0572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57600" y="2514600"/>
            <a:ext cx="1828800" cy="1828800"/>
          </a:xfrm>
          <a:prstGeom prst="rect">
            <a:avLst/>
          </a:prstGeom>
        </p:spPr>
      </p:pic>
      <p:pic>
        <p:nvPicPr>
          <p:cNvPr id="5" name="Obrázek 4" descr="MB90023295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15616" y="2564904"/>
            <a:ext cx="1828800" cy="1828800"/>
          </a:xfrm>
          <a:prstGeom prst="rect">
            <a:avLst/>
          </a:prstGeom>
        </p:spPr>
      </p:pic>
      <p:pic>
        <p:nvPicPr>
          <p:cNvPr id="6" name="Obrázek 5" descr="MB90044657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28184" y="2492896"/>
            <a:ext cx="1828800" cy="18288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5576" y="5949280"/>
            <a:ext cx="7560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       SAKO			SYSEL			SLON</a:t>
            </a:r>
            <a:endParaRPr lang="cs-CZ" sz="2000" b="1" dirty="0"/>
          </a:p>
        </p:txBody>
      </p:sp>
    </p:spTree>
  </p:cSld>
  <p:clrMapOvr>
    <a:masterClrMapping/>
  </p:clrMapOvr>
  <p:transition spd="slow">
    <p:wipe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wip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7999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8964488" cy="3789040"/>
          </a:xfrm>
          <a:prstGeom prst="rect">
            <a:avLst/>
          </a:prstGeom>
        </p:spPr>
      </p:pic>
      <p:pic>
        <p:nvPicPr>
          <p:cNvPr id="3" name="Obrázek 2" descr="MP900449097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2636912"/>
            <a:ext cx="9144000" cy="4221088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1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32656"/>
            <a:ext cx="8424936" cy="6048672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869160"/>
            <a:ext cx="7772400" cy="899815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K O N E C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332657"/>
            <a:ext cx="7772400" cy="1800200"/>
          </a:xfrm>
        </p:spPr>
        <p:txBody>
          <a:bodyPr/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Říkadlo z publikace Říkadla, strana 27, sestavila a vybrala Květoslava Santlerová, vydala Jitka Spiesová, Brno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Obrázky sady MS Office.</a:t>
            </a:r>
            <a:endParaRPr lang="cs-CZ" sz="16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MH9004382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65</Words>
  <Application>Microsoft Office PowerPoint</Application>
  <PresentationFormat>Předvádění na obrazovce (4:3)</PresentationFormat>
  <Paragraphs>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  S 1. Vyhledej v básni všechna  s   S s   -  dej do modrého kroužku                        S  -  dej do červeného kroužku   Slon si dupe :  hopsasa ! V lese strom se otřásá. Slon je silný. Hopsa  hej ! Na chobot mu nesahej! </vt:lpstr>
      <vt:lpstr>2. Namaluj 3 věci, které začínají na písmeno  S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3</cp:revision>
  <dcterms:created xsi:type="dcterms:W3CDTF">2013-04-03T22:33:30Z</dcterms:created>
  <dcterms:modified xsi:type="dcterms:W3CDTF">2013-04-03T22:59:07Z</dcterms:modified>
</cp:coreProperties>
</file>