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 dir="r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04664"/>
            <a:ext cx="2295525" cy="295275"/>
          </a:xfrm>
          <a:prstGeom prst="rect">
            <a:avLst/>
          </a:prstGeom>
          <a:noFill/>
          <a:extLst/>
        </p:spPr>
      </p:pic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92696"/>
            <a:ext cx="6534150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5" descr="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1640" y="2276872"/>
            <a:ext cx="6552727" cy="4277322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/>
          <a:lstStyle/>
          <a:p>
            <a:r>
              <a:rPr lang="cs-CZ" sz="8000" b="1" dirty="0" smtClean="0"/>
              <a:t>l  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dirty="0" smtClean="0"/>
              <a:t>1. Vyhledej v básni všechna  </a:t>
            </a:r>
            <a:r>
              <a:rPr lang="cs-CZ" sz="3600" b="1" dirty="0" smtClean="0">
                <a:solidFill>
                  <a:srgbClr val="FF0000"/>
                </a:solidFill>
              </a:rPr>
              <a:t>l  L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2800" b="1" dirty="0" smtClean="0">
                <a:solidFill>
                  <a:srgbClr val="0070C0"/>
                </a:solidFill>
              </a:rPr>
              <a:t>l   -  dej do modrého kroužku  </a:t>
            </a:r>
            <a:r>
              <a:rPr lang="cs-CZ" sz="2800" b="1" dirty="0" smtClean="0"/>
              <a:t>                    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b="1" dirty="0" smtClean="0">
                <a:solidFill>
                  <a:srgbClr val="FF0000"/>
                </a:solidFill>
              </a:rPr>
              <a:t>L  -  dej do červeného kro</a:t>
            </a:r>
            <a:r>
              <a:rPr lang="cs-CZ" sz="3200" b="1" dirty="0" smtClean="0">
                <a:solidFill>
                  <a:srgbClr val="FF0000"/>
                </a:solidFill>
              </a:rPr>
              <a:t>užku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Maše milá Kamila,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bavila se, bavila.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Foukala si mydlinky,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dělala z nich bublinky.</a:t>
            </a:r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/>
              <a:t>2. Namaluj  3 věci, které začínají na  </a:t>
            </a:r>
            <a:r>
              <a:rPr lang="cs-CZ" sz="4000" b="1" dirty="0" smtClean="0">
                <a:solidFill>
                  <a:srgbClr val="FF0000"/>
                </a:solidFill>
              </a:rPr>
              <a:t>l  L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23527" y="1397000"/>
          <a:ext cx="8496942" cy="4624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2314"/>
                <a:gridCol w="2832314"/>
                <a:gridCol w="2832314"/>
              </a:tblGrid>
              <a:tr h="46242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 descr="MB9003204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2636912"/>
            <a:ext cx="1828800" cy="1828800"/>
          </a:xfrm>
          <a:prstGeom prst="rect">
            <a:avLst/>
          </a:prstGeom>
        </p:spPr>
      </p:pic>
      <p:pic>
        <p:nvPicPr>
          <p:cNvPr id="5" name="Obrázek 4" descr="MB9004403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2564904"/>
            <a:ext cx="1828800" cy="1828800"/>
          </a:xfrm>
          <a:prstGeom prst="rect">
            <a:avLst/>
          </a:prstGeom>
        </p:spPr>
      </p:pic>
      <p:pic>
        <p:nvPicPr>
          <p:cNvPr id="6" name="Obrázek 5" descr="MB90040289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263691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01008"/>
            <a:ext cx="9144000" cy="2880320"/>
          </a:xfrm>
          <a:prstGeom prst="rect">
            <a:avLst/>
          </a:prstGeom>
        </p:spPr>
      </p:pic>
      <p:pic>
        <p:nvPicPr>
          <p:cNvPr id="3" name="Obrázek 2" descr="MP900442499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0"/>
            <a:ext cx="7308304" cy="3645681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48680"/>
            <a:ext cx="9144000" cy="576064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88640"/>
            <a:ext cx="6696744" cy="1152128"/>
          </a:xfrm>
          <a:prstGeom prst="rect">
            <a:avLst/>
          </a:prstGeom>
        </p:spPr>
      </p:pic>
      <p:pic>
        <p:nvPicPr>
          <p:cNvPr id="3" name="Obrázek 2" descr="sken 1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5" y="1340768"/>
            <a:ext cx="6699082" cy="5328592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725144"/>
            <a:ext cx="7772400" cy="1043831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                     K O N E C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404665"/>
            <a:ext cx="7772400" cy="1296143"/>
          </a:xfrm>
        </p:spPr>
        <p:txBody>
          <a:bodyPr anchor="t">
            <a:normAutofit/>
          </a:bodyPr>
          <a:lstStyle/>
          <a:p>
            <a:r>
              <a:rPr lang="cs-CZ" sz="1400" b="1" dirty="0" smtClean="0">
                <a:solidFill>
                  <a:schemeClr val="tx1"/>
                </a:solidFill>
              </a:rPr>
              <a:t>Zdroje, obrázky, citace: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Říkadlo z publikace Říkadla, strana 20, sestavila a vybrala Květoslava Santlerová, vydala Jitka Spiesová, Brno.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endParaRPr lang="cs-CZ" sz="1200" dirty="0">
              <a:solidFill>
                <a:schemeClr val="tx1"/>
              </a:solidFill>
            </a:endParaRPr>
          </a:p>
        </p:txBody>
      </p:sp>
      <p:pic>
        <p:nvPicPr>
          <p:cNvPr id="4" name="Obrázek 3" descr="MB9002905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916832"/>
            <a:ext cx="3168352" cy="288032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65</Words>
  <Application>Microsoft Office PowerPoint</Application>
  <PresentationFormat>Předvádění na obrazovce (4:3)</PresentationFormat>
  <Paragraphs>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l  L 1. Vyhledej v básni všechna  l  L l   -  dej do modrého kroužku                        L  -  dej do červeného kroužku Maše milá Kamila, bavila se, bavila. Foukala si mydlinky, dělala z nich bublinky.</vt:lpstr>
      <vt:lpstr>2. Namaluj  3 věci, které začínají na  l  L 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                                 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4</cp:revision>
  <dcterms:created xsi:type="dcterms:W3CDTF">2013-04-03T23:12:29Z</dcterms:created>
  <dcterms:modified xsi:type="dcterms:W3CDTF">2013-04-04T02:02:12Z</dcterms:modified>
</cp:coreProperties>
</file>