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ircle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76672"/>
            <a:ext cx="2295525" cy="367283"/>
          </a:xfrm>
          <a:prstGeom prst="rect">
            <a:avLst/>
          </a:prstGeom>
          <a:noFill/>
          <a:extLst/>
        </p:spPr>
      </p:pic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836712"/>
            <a:ext cx="6696744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 descr="Výstřižek 1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87624" y="2348880"/>
            <a:ext cx="6696744" cy="4315428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 fontScale="90000"/>
          </a:bodyPr>
          <a:lstStyle/>
          <a:p>
            <a:r>
              <a:rPr lang="cs-CZ" sz="8900" b="1" dirty="0" smtClean="0"/>
              <a:t>f  F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/>
              <a:t>1. Vyhledej v básni všechna  </a:t>
            </a:r>
            <a:r>
              <a:rPr lang="cs-CZ" sz="4000" b="1" dirty="0" smtClean="0">
                <a:solidFill>
                  <a:srgbClr val="FF0000"/>
                </a:solidFill>
              </a:rPr>
              <a:t>f  F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b="1" dirty="0" smtClean="0">
                <a:solidFill>
                  <a:srgbClr val="0070C0"/>
                </a:solidFill>
              </a:rPr>
              <a:t>f   -  dej do modrého kroužku</a:t>
            </a:r>
            <a:r>
              <a:rPr lang="cs-CZ" sz="3600" b="1" dirty="0" smtClean="0"/>
              <a:t>                      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b="1" dirty="0" smtClean="0">
                <a:solidFill>
                  <a:srgbClr val="FF0000"/>
                </a:solidFill>
              </a:rPr>
              <a:t>F  -  dej do červeného kroužku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5300" b="1" dirty="0" smtClean="0"/>
              <a:t>Fičí, fouká, fujavice,</a:t>
            </a: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b="1" dirty="0" smtClean="0"/>
              <a:t>Filip vyšel na zajíce,</a:t>
            </a: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b="1" dirty="0" smtClean="0"/>
              <a:t>fí  bum střílí ve mžiku.</a:t>
            </a: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b="1" dirty="0" smtClean="0"/>
              <a:t>Flintu má z půlky rohlíku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2. Namaluj 2 věci, které začínají na</a:t>
            </a:r>
            <a:r>
              <a:rPr lang="cs-CZ" sz="4000" b="1" dirty="0" smtClean="0">
                <a:solidFill>
                  <a:srgbClr val="FF0000"/>
                </a:solidFill>
              </a:rPr>
              <a:t>  f  F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1397000"/>
          <a:ext cx="7200800" cy="41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0"/>
                <a:gridCol w="3600400"/>
              </a:tblGrid>
              <a:tr h="41922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1924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9712" y="2492896"/>
            <a:ext cx="1828800" cy="1828800"/>
          </a:xfrm>
          <a:prstGeom prst="rect">
            <a:avLst/>
          </a:prstGeom>
        </p:spPr>
      </p:pic>
      <p:pic>
        <p:nvPicPr>
          <p:cNvPr id="5" name="Obrázek 4" descr="MB90044133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242088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sloupečky slov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476672"/>
            <a:ext cx="9144000" cy="5904656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7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ybarv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0"/>
            <a:ext cx="7416824" cy="1355336"/>
          </a:xfrm>
          <a:prstGeom prst="rect">
            <a:avLst/>
          </a:prstGeom>
        </p:spPr>
      </p:pic>
      <p:pic>
        <p:nvPicPr>
          <p:cNvPr id="3" name="Obrázek 2" descr="Sken 1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81093" y="1519424"/>
            <a:ext cx="6781814" cy="3819152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ybar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404664"/>
            <a:ext cx="6480720" cy="1296144"/>
          </a:xfrm>
          <a:prstGeom prst="rect">
            <a:avLst/>
          </a:prstGeom>
        </p:spPr>
      </p:pic>
      <p:pic>
        <p:nvPicPr>
          <p:cNvPr id="3" name="Obrázek 2" descr="Sken 2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1671824"/>
            <a:ext cx="7776863" cy="4277456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725144"/>
            <a:ext cx="7772400" cy="1440160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rgbClr val="0070C0"/>
                </a:solidFill>
              </a:rPr>
              <a:t>            K O n E C</a:t>
            </a:r>
            <a:endParaRPr lang="cs-CZ" sz="8800" dirty="0">
              <a:solidFill>
                <a:srgbClr val="0070C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332656"/>
            <a:ext cx="7772400" cy="1500187"/>
          </a:xfrm>
        </p:spPr>
        <p:txBody>
          <a:bodyPr anchor="t">
            <a:normAutofit/>
          </a:bodyPr>
          <a:lstStyle/>
          <a:p>
            <a:r>
              <a:rPr lang="cs-CZ" sz="1500" b="1" dirty="0" smtClean="0">
                <a:solidFill>
                  <a:schemeClr val="tx1"/>
                </a:solidFill>
              </a:rPr>
              <a:t>Zdroje, obrázky, citace:</a:t>
            </a:r>
            <a:endParaRPr lang="cs-CZ" sz="1500" dirty="0" smtClean="0">
              <a:solidFill>
                <a:schemeClr val="tx1"/>
              </a:solidFill>
            </a:endParaRPr>
          </a:p>
          <a:p>
            <a:r>
              <a:rPr lang="cs-CZ" sz="15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500" dirty="0" smtClean="0">
                <a:solidFill>
                  <a:schemeClr val="tx1"/>
                </a:solidFill>
              </a:rPr>
              <a:t>Říkadlo z publikace Říkadla, strana 13, sestavila a vybrala Květoslava Santlerová, vydala Jitka Spiesová, Brno.</a:t>
            </a:r>
          </a:p>
          <a:p>
            <a:r>
              <a:rPr lang="cs-CZ" sz="1500" dirty="0" smtClean="0">
                <a:solidFill>
                  <a:schemeClr val="tx1"/>
                </a:solidFill>
              </a:rPr>
              <a:t>Obrázky sady MS Office.</a:t>
            </a:r>
          </a:p>
          <a:p>
            <a:endParaRPr lang="cs-CZ" sz="1500" dirty="0"/>
          </a:p>
        </p:txBody>
      </p:sp>
      <p:pic>
        <p:nvPicPr>
          <p:cNvPr id="4" name="Obrázek 3" descr="MB90028525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39752" y="1700808"/>
            <a:ext cx="4392488" cy="3096344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64</Words>
  <Application>Microsoft Office PowerPoint</Application>
  <PresentationFormat>Předvádění na obrazovce (4:3)</PresentationFormat>
  <Paragraphs>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f  F 1. Vyhledej v básni všechna  f  F f   -  dej do modrého kroužku                        F  -  dej do červeného kroužku   Fičí, fouká, fujavice, Filip vyšel na zajíce, fí  bum střílí ve mžiku. Flintu má z půlky rohlíku. </vt:lpstr>
      <vt:lpstr>2. Namaluj 2 věci, které začínají na  f  F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5</cp:revision>
  <dcterms:created xsi:type="dcterms:W3CDTF">2013-04-04T00:44:02Z</dcterms:created>
  <dcterms:modified xsi:type="dcterms:W3CDTF">2013-04-04T01:58:43Z</dcterms:modified>
</cp:coreProperties>
</file>