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1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1"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32656"/>
            <a:ext cx="2295525" cy="295275"/>
          </a:xfrm>
          <a:prstGeom prst="rect">
            <a:avLst/>
          </a:prstGeom>
          <a:noFill/>
          <a:extLst/>
        </p:spPr>
      </p:pic>
      <p:pic>
        <p:nvPicPr>
          <p:cNvPr id="6" name="Obrázek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620688"/>
            <a:ext cx="6552728" cy="1638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7" name="Obrázek 6" descr="Hlavička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87624" y="2204864"/>
            <a:ext cx="6545710" cy="4134427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 fontScale="90000"/>
          </a:bodyPr>
          <a:lstStyle/>
          <a:p>
            <a:r>
              <a:rPr lang="cs-CZ" sz="8000" b="1" dirty="0" smtClean="0"/>
              <a:t>n  </a:t>
            </a:r>
            <a:r>
              <a:rPr lang="cs-CZ" sz="8000" b="1" dirty="0" smtClean="0"/>
              <a:t>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1. Vyhledej v básni všechna  </a:t>
            </a:r>
            <a:r>
              <a:rPr lang="cs-CZ" b="1" dirty="0" smtClean="0">
                <a:solidFill>
                  <a:srgbClr val="FF0000"/>
                </a:solidFill>
              </a:rPr>
              <a:t>n   </a:t>
            </a:r>
            <a:r>
              <a:rPr lang="cs-CZ" b="1" dirty="0" smtClean="0">
                <a:solidFill>
                  <a:srgbClr val="FF0000"/>
                </a:solidFill>
              </a:rPr>
              <a:t>N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sz="3100" b="1" dirty="0" smtClean="0">
                <a:solidFill>
                  <a:srgbClr val="0070C0"/>
                </a:solidFill>
              </a:rPr>
              <a:t>n</a:t>
            </a:r>
            <a:r>
              <a:rPr lang="cs-CZ" sz="3100" b="1" dirty="0" smtClean="0">
                <a:solidFill>
                  <a:srgbClr val="0070C0"/>
                </a:solidFill>
              </a:rPr>
              <a:t>   -  dej do modrého kroužku</a:t>
            </a:r>
            <a:r>
              <a:rPr lang="cs-CZ" sz="3100" b="1" dirty="0" smtClean="0"/>
              <a:t>                       </a:t>
            </a: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b="1" dirty="0" smtClean="0">
                <a:solidFill>
                  <a:srgbClr val="FF0000"/>
                </a:solidFill>
              </a:rPr>
              <a:t>N  -  dej do červeného kroužku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 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5300" b="1" dirty="0" smtClean="0"/>
              <a:t>Netopýr spí celý den,</a:t>
            </a:r>
            <a:r>
              <a:rPr lang="cs-CZ" sz="5300" dirty="0" smtClean="0"/>
              <a:t/>
            </a:r>
            <a:br>
              <a:rPr lang="cs-CZ" sz="5300" dirty="0" smtClean="0"/>
            </a:br>
            <a:r>
              <a:rPr lang="cs-CZ" sz="5300" b="1" dirty="0" smtClean="0"/>
              <a:t>někde pod střechou si hoví,</a:t>
            </a:r>
            <a:r>
              <a:rPr lang="cs-CZ" sz="5300" dirty="0" smtClean="0"/>
              <a:t/>
            </a:r>
            <a:br>
              <a:rPr lang="cs-CZ" sz="5300" dirty="0" smtClean="0"/>
            </a:br>
            <a:r>
              <a:rPr lang="cs-CZ" sz="5300" b="1" dirty="0" smtClean="0"/>
              <a:t>večer vyletí si ven,</a:t>
            </a:r>
            <a:r>
              <a:rPr lang="cs-CZ" sz="5300" dirty="0" smtClean="0"/>
              <a:t/>
            </a:r>
            <a:br>
              <a:rPr lang="cs-CZ" sz="5300" dirty="0" smtClean="0"/>
            </a:br>
            <a:r>
              <a:rPr lang="cs-CZ" sz="5300" b="1" dirty="0" smtClean="0"/>
              <a:t>celou noc pak myšky loví.</a:t>
            </a:r>
            <a:endParaRPr lang="cs-CZ" sz="5300" dirty="0"/>
          </a:p>
        </p:txBody>
      </p:sp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2. Nakresli netopýra z básničky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524000" y="1397000"/>
          <a:ext cx="6096000" cy="397621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096000"/>
              </a:tblGrid>
              <a:tr h="397621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3" descr="MB9003294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7600" y="2514600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Přečti sloupečk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Výstřiže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Vybarv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404664"/>
            <a:ext cx="6552728" cy="1224136"/>
          </a:xfrm>
          <a:prstGeom prst="rect">
            <a:avLst/>
          </a:prstGeom>
        </p:spPr>
      </p:pic>
      <p:pic>
        <p:nvPicPr>
          <p:cNvPr id="4" name="Obrázek 3" descr="sken 1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1988840"/>
            <a:ext cx="7632848" cy="396044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čepice vybarv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188640"/>
            <a:ext cx="6552728" cy="941146"/>
          </a:xfrm>
          <a:prstGeom prst="rect">
            <a:avLst/>
          </a:prstGeom>
        </p:spPr>
      </p:pic>
      <p:pic>
        <p:nvPicPr>
          <p:cNvPr id="3" name="Obrázek 2" descr="sken 2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1196752"/>
            <a:ext cx="4495809" cy="5462027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797152"/>
            <a:ext cx="7772400" cy="971823"/>
          </a:xfrm>
        </p:spPr>
        <p:txBody>
          <a:bodyPr/>
          <a:lstStyle/>
          <a:p>
            <a:r>
              <a:rPr lang="cs-CZ" dirty="0" smtClean="0"/>
              <a:t>                                              K O N E C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404665"/>
            <a:ext cx="7772400" cy="1440159"/>
          </a:xfrm>
        </p:spPr>
        <p:txBody>
          <a:bodyPr anchor="t">
            <a:normAutofit/>
          </a:bodyPr>
          <a:lstStyle/>
          <a:p>
            <a:r>
              <a:rPr lang="cs-CZ" sz="1400" b="1" dirty="0" smtClean="0">
                <a:solidFill>
                  <a:schemeClr val="tx1"/>
                </a:solidFill>
              </a:rPr>
              <a:t>Zdroje, obrázky, citace: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Autorem materiálu je Mgr. Daniela Ševčíková, pokud není níže uvedeno jinak.</a:t>
            </a:r>
          </a:p>
          <a:p>
            <a:r>
              <a:rPr lang="cs-CZ" sz="1400" dirty="0" smtClean="0">
                <a:solidFill>
                  <a:schemeClr val="tx1"/>
                </a:solidFill>
              </a:rPr>
              <a:t>Říkadlo z publikace Říkadla, strana 22, sestavila a vybrala Květoslava Santlerová, vydala Jitka Spiesová, Brno.</a:t>
            </a:r>
          </a:p>
          <a:p>
            <a:r>
              <a:rPr lang="cs-CZ" sz="1400" dirty="0" smtClean="0">
                <a:solidFill>
                  <a:schemeClr val="tx1"/>
                </a:solidFill>
              </a:rPr>
              <a:t>Obrázky sady MS Office,</a:t>
            </a:r>
            <a:endParaRPr lang="cs-CZ" sz="1400" dirty="0">
              <a:solidFill>
                <a:schemeClr val="tx1"/>
              </a:solidFill>
            </a:endParaRPr>
          </a:p>
        </p:txBody>
      </p:sp>
      <p:pic>
        <p:nvPicPr>
          <p:cNvPr id="4" name="Obrázek 3" descr="MB9002855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988840"/>
            <a:ext cx="3456384" cy="2952328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58</Words>
  <Application>Microsoft Office PowerPoint</Application>
  <PresentationFormat>Předvádění na obrazovce (4:3)</PresentationFormat>
  <Paragraphs>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n  N 1. Vyhledej v básni všechna  n   N n   -  dej do modrého kroužku                        N  -  dej do červeného kroužku   Netopýr spí celý den, někde pod střechou si hoví, večer vyletí si ven, celou noc pak myšky loví.</vt:lpstr>
      <vt:lpstr>2. Nakresli netopýra z básničky 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                                              K O N E 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Jirka</cp:lastModifiedBy>
  <cp:revision>3</cp:revision>
  <dcterms:created xsi:type="dcterms:W3CDTF">2013-04-04T02:18:41Z</dcterms:created>
  <dcterms:modified xsi:type="dcterms:W3CDTF">2013-04-04T02:38:50Z</dcterms:modified>
</cp:coreProperties>
</file>