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2656"/>
            <a:ext cx="2295525" cy="439291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764704"/>
            <a:ext cx="653415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5" descr="Hlavičk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2276872"/>
            <a:ext cx="6552728" cy="433448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597352"/>
          </a:xfrm>
        </p:spPr>
        <p:txBody>
          <a:bodyPr anchor="b">
            <a:normAutofit fontScale="90000"/>
          </a:bodyPr>
          <a:lstStyle/>
          <a:p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/>
            </a:r>
            <a:br>
              <a:rPr lang="cs-CZ" sz="6700" b="1" dirty="0" smtClean="0"/>
            </a:br>
            <a:r>
              <a:rPr lang="cs-CZ" sz="6700" b="1" dirty="0" smtClean="0"/>
              <a:t>ř  </a:t>
            </a:r>
            <a:r>
              <a:rPr lang="cs-CZ" sz="6700" b="1" dirty="0" smtClean="0"/>
              <a:t>Ř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1. Vyhledej v básni všechna  </a:t>
            </a:r>
            <a:r>
              <a:rPr lang="cs-CZ" sz="4000" b="1" dirty="0" smtClean="0">
                <a:solidFill>
                  <a:srgbClr val="FF0000"/>
                </a:solidFill>
              </a:rPr>
              <a:t>ř   </a:t>
            </a:r>
            <a:r>
              <a:rPr lang="cs-CZ" sz="4000" b="1" dirty="0" smtClean="0">
                <a:solidFill>
                  <a:srgbClr val="FF0000"/>
                </a:solidFill>
              </a:rPr>
              <a:t>Ř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2700" b="1" dirty="0" smtClean="0">
                <a:solidFill>
                  <a:srgbClr val="0070C0"/>
                </a:solidFill>
              </a:rPr>
              <a:t>ř</a:t>
            </a:r>
            <a:r>
              <a:rPr lang="cs-CZ" sz="2700" b="1" dirty="0" smtClean="0">
                <a:solidFill>
                  <a:srgbClr val="0070C0"/>
                </a:solidFill>
              </a:rPr>
              <a:t>   -  dej do modrého kroužku  </a:t>
            </a:r>
            <a:r>
              <a:rPr lang="cs-CZ" sz="2700" b="1" dirty="0" smtClean="0"/>
              <a:t>                    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>
                <a:solidFill>
                  <a:srgbClr val="FF0000"/>
                </a:solidFill>
              </a:rPr>
              <a:t>Ř  -  dej do červeného kroužku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 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Řekni, </a:t>
            </a:r>
            <a:r>
              <a:rPr lang="cs-CZ" sz="4000" b="1" dirty="0" smtClean="0"/>
              <a:t>řekni</a:t>
            </a:r>
            <a:r>
              <a:rPr lang="cs-CZ" sz="4000" b="1" dirty="0" smtClean="0"/>
              <a:t>, řekl táta: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Řeka plyne, řeka chvátá.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Řekni, </a:t>
            </a:r>
            <a:r>
              <a:rPr lang="cs-CZ" sz="4000" b="1" dirty="0" smtClean="0"/>
              <a:t>řekni</a:t>
            </a:r>
            <a:r>
              <a:rPr lang="cs-CZ" sz="4000" b="1" dirty="0" smtClean="0"/>
              <a:t>: řeřicha.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Řeka plyne do ticha.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Řekni, </a:t>
            </a:r>
            <a:r>
              <a:rPr lang="cs-CZ" sz="4000" b="1" dirty="0" smtClean="0"/>
              <a:t>řekni</a:t>
            </a:r>
            <a:r>
              <a:rPr lang="cs-CZ" sz="4000" b="1" dirty="0" smtClean="0"/>
              <a:t> Řehoři.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Řekou plují úhoři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2. Nakresli 3 věci, které začínají na</a:t>
            </a:r>
            <a:r>
              <a:rPr lang="cs-CZ" sz="4000" b="1" dirty="0" smtClean="0">
                <a:solidFill>
                  <a:srgbClr val="FF0000"/>
                </a:solidFill>
              </a:rPr>
              <a:t>  ř   </a:t>
            </a:r>
            <a:r>
              <a:rPr lang="cs-CZ" sz="4000" b="1" dirty="0" smtClean="0">
                <a:solidFill>
                  <a:srgbClr val="FF0000"/>
                </a:solidFill>
              </a:rPr>
              <a:t>Ř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1" y="1340768"/>
          <a:ext cx="8784978" cy="4408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326"/>
                <a:gridCol w="2928326"/>
                <a:gridCol w="2928326"/>
              </a:tblGrid>
              <a:tr h="4408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B9003911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2564904"/>
            <a:ext cx="1828800" cy="1828800"/>
          </a:xfrm>
          <a:prstGeom prst="rect">
            <a:avLst/>
          </a:prstGeom>
        </p:spPr>
      </p:pic>
      <p:pic>
        <p:nvPicPr>
          <p:cNvPr id="6" name="Obrázek 5" descr="MB90023257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57600" y="2514600"/>
            <a:ext cx="1828800" cy="1828800"/>
          </a:xfrm>
          <a:prstGeom prst="rect">
            <a:avLst/>
          </a:prstGeom>
        </p:spPr>
      </p:pic>
      <p:pic>
        <p:nvPicPr>
          <p:cNvPr id="7" name="Obrázek 6" descr="MB9004296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99592" y="249289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střižek 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ybarvi deštní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0"/>
            <a:ext cx="6912768" cy="1340768"/>
          </a:xfrm>
          <a:prstGeom prst="rect">
            <a:avLst/>
          </a:prstGeom>
        </p:spPr>
      </p:pic>
      <p:pic>
        <p:nvPicPr>
          <p:cNvPr id="3" name="Obrázek 2" descr="sken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1340768"/>
            <a:ext cx="6912768" cy="5517232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ybarvi šišku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60648"/>
            <a:ext cx="9144000" cy="1152128"/>
          </a:xfrm>
          <a:prstGeom prst="rect">
            <a:avLst/>
          </a:prstGeom>
        </p:spPr>
      </p:pic>
      <p:pic>
        <p:nvPicPr>
          <p:cNvPr id="3" name="Obrázek 2" descr="sken 1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90042" y="1124744"/>
            <a:ext cx="5363915" cy="5733256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755799"/>
          </a:xfrm>
        </p:spPr>
        <p:txBody>
          <a:bodyPr/>
          <a:lstStyle/>
          <a:p>
            <a:r>
              <a:rPr lang="cs-CZ" dirty="0" smtClean="0"/>
              <a:t>                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K O N E C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60648"/>
            <a:ext cx="7772400" cy="1500187"/>
          </a:xfrm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Říkadlo z publikace Říkadla, strana 26, sestavila a vybrala Květoslava Santlerová, vydala Jitka Spiesová, Brno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ze sady MS Office.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4" name="Obrázek 3" descr="MB900282880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1916832"/>
            <a:ext cx="4032448" cy="288032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64</Words>
  <Application>Microsoft Office PowerPoint</Application>
  <PresentationFormat>Předvádění na obrazovce (4:3)</PresentationFormat>
  <Paragraphs>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      ř  Ř 1. Vyhledej v básni všechna  ř   Ř ř   -  dej do modrého kroužku                        Ř  -  dej do červeného kroužku   Řekni, řekni, řekl táta: Řeka plyne, řeka chvátá. Řekni, řekni: řeřicha. Řeka plyne do ticha. Řekni, řekni Řehoři. Řekou plují úhoři. </vt:lpstr>
      <vt:lpstr>2. Nakresli 3 věci, které začínají na  ř   Ř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6</cp:revision>
  <dcterms:created xsi:type="dcterms:W3CDTF">2013-04-04T21:35:42Z</dcterms:created>
  <dcterms:modified xsi:type="dcterms:W3CDTF">2013-04-04T22:15:56Z</dcterms:modified>
</cp:coreProperties>
</file>