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5. 4. 2013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8"/>
    <p:sndAc>
      <p:stSnd>
        <p:snd r:embed="rId13" name="camera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0648"/>
            <a:ext cx="2295525" cy="439291"/>
          </a:xfrm>
          <a:prstGeom prst="rect">
            <a:avLst/>
          </a:prstGeom>
          <a:noFill/>
          <a:extLst/>
        </p:spPr>
      </p:pic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92696"/>
            <a:ext cx="6552728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Obrázek 5" descr="Hlavičk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59632" y="2276872"/>
            <a:ext cx="6552728" cy="433448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Básnič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2. Namaluj ilustraci k jedné z básniček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1397000"/>
          <a:ext cx="7776864" cy="4768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6864"/>
              </a:tblGrid>
              <a:tr h="47683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Obrázek 3" descr="MB9004116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628800"/>
            <a:ext cx="1828800" cy="1828800"/>
          </a:xfrm>
          <a:prstGeom prst="rect">
            <a:avLst/>
          </a:prstGeom>
        </p:spPr>
      </p:pic>
      <p:pic>
        <p:nvPicPr>
          <p:cNvPr id="5" name="Obrázek 4" descr="MB90028347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2636912"/>
            <a:ext cx="1828800" cy="1828800"/>
          </a:xfrm>
          <a:prstGeom prst="rect">
            <a:avLst/>
          </a:prstGeom>
        </p:spPr>
      </p:pic>
      <p:pic>
        <p:nvPicPr>
          <p:cNvPr id="6" name="Obrázek 5" descr="MB9003304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00506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táz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poj otáz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24744"/>
          </a:xfrm>
          <a:prstGeom prst="rect">
            <a:avLst/>
          </a:prstGeom>
        </p:spPr>
      </p:pic>
      <p:pic>
        <p:nvPicPr>
          <p:cNvPr id="3" name="Obrázek 2" descr="Otázky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poj otázk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96752"/>
          </a:xfrm>
          <a:prstGeom prst="rect">
            <a:avLst/>
          </a:prstGeom>
        </p:spPr>
      </p:pic>
      <p:pic>
        <p:nvPicPr>
          <p:cNvPr id="3" name="Obrázek 2" descr="Otázky 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908721"/>
            <a:ext cx="9144000" cy="5949279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střižek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čepi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268760"/>
          </a:xfrm>
          <a:prstGeom prst="rect">
            <a:avLst/>
          </a:prstGeom>
        </p:spPr>
      </p:pic>
      <p:pic>
        <p:nvPicPr>
          <p:cNvPr id="4" name="Obrázek 3" descr="Sken 2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271011"/>
            <a:ext cx="7776864" cy="4966301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 dir="in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žížal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504395"/>
          </a:xfrm>
          <a:prstGeom prst="rect">
            <a:avLst/>
          </a:prstGeom>
        </p:spPr>
      </p:pic>
      <p:pic>
        <p:nvPicPr>
          <p:cNvPr id="3" name="Obrázek 2" descr="sken 1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51781" y="1340768"/>
            <a:ext cx="6440437" cy="5517232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/>
              <a:t>                </a:t>
            </a:r>
            <a:r>
              <a:rPr lang="cs-CZ" sz="8000" dirty="0" smtClean="0">
                <a:solidFill>
                  <a:srgbClr val="0070C0"/>
                </a:solidFill>
              </a:rPr>
              <a:t>K</a:t>
            </a:r>
            <a:r>
              <a:rPr lang="cs-CZ" sz="8000" dirty="0" smtClean="0"/>
              <a:t> </a:t>
            </a:r>
            <a:r>
              <a:rPr lang="cs-CZ" sz="8000" dirty="0" smtClean="0">
                <a:solidFill>
                  <a:srgbClr val="FFC000"/>
                </a:solidFill>
              </a:rPr>
              <a:t>O</a:t>
            </a:r>
            <a:r>
              <a:rPr lang="cs-CZ" sz="8000" dirty="0" smtClean="0"/>
              <a:t> </a:t>
            </a:r>
            <a:r>
              <a:rPr lang="cs-CZ" sz="8000" dirty="0" smtClean="0">
                <a:solidFill>
                  <a:srgbClr val="FF0000"/>
                </a:solidFill>
              </a:rPr>
              <a:t>N</a:t>
            </a:r>
            <a:r>
              <a:rPr lang="cs-CZ" sz="8000" dirty="0" smtClean="0"/>
              <a:t> </a:t>
            </a:r>
            <a:r>
              <a:rPr lang="cs-CZ" sz="8000" dirty="0" smtClean="0">
                <a:solidFill>
                  <a:srgbClr val="00B050"/>
                </a:solidFill>
              </a:rPr>
              <a:t>E</a:t>
            </a:r>
            <a:r>
              <a:rPr lang="cs-CZ" sz="8000" dirty="0" smtClean="0"/>
              <a:t> </a:t>
            </a:r>
            <a:r>
              <a:rPr lang="cs-CZ" sz="8000" dirty="0" smtClean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cs-CZ" sz="8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332657"/>
            <a:ext cx="7772400" cy="1512168"/>
          </a:xfrm>
        </p:spPr>
        <p:txBody>
          <a:bodyPr anchor="t">
            <a:normAutofit/>
          </a:bodyPr>
          <a:lstStyle/>
          <a:p>
            <a:r>
              <a:rPr lang="cs-CZ" sz="1400" b="1" dirty="0">
                <a:solidFill>
                  <a:schemeClr val="tx1"/>
                </a:solidFill>
              </a:rPr>
              <a:t>Zdroje, obrázky, citace:</a:t>
            </a:r>
            <a:endParaRPr lang="cs-CZ" sz="1400" dirty="0">
              <a:solidFill>
                <a:schemeClr val="tx1"/>
              </a:solidFill>
            </a:endParaRPr>
          </a:p>
          <a:p>
            <a:r>
              <a:rPr lang="cs-CZ" sz="1400" dirty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400" dirty="0">
                <a:solidFill>
                  <a:schemeClr val="tx1"/>
                </a:solidFill>
              </a:rPr>
              <a:t>Říkadlo z publikace Říkadla, strana 28, 33, 10, sestavila a vybrala Květoslava Santlerová, vydala Jitka Spiesová, Brno.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Použity obrázky sady MS Office.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4" name="Obrázek 3" descr="MB90035467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2132856"/>
            <a:ext cx="2520280" cy="2664296"/>
          </a:xfrm>
          <a:prstGeom prst="rect">
            <a:avLst/>
          </a:prstGeom>
        </p:spPr>
      </p:pic>
    </p:spTree>
  </p:cSld>
  <p:clrMapOvr>
    <a:masterClrMapping/>
  </p:clrMapOvr>
  <p:transition spd="slow">
    <p:checker dir="vert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61</Words>
  <Application>Microsoft Office PowerPoint</Application>
  <PresentationFormat>Předvádění na obrazovce (4:3)</PresentationFormat>
  <Paragraphs>6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sady Office</vt:lpstr>
      <vt:lpstr>Snímek 1</vt:lpstr>
      <vt:lpstr>Snímek 2</vt:lpstr>
      <vt:lpstr>2. Namaluj ilustraci k jedné z básniček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               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Jirka</dc:creator>
  <cp:lastModifiedBy>Jirka</cp:lastModifiedBy>
  <cp:revision>8</cp:revision>
  <dcterms:created xsi:type="dcterms:W3CDTF">2013-04-04T22:51:47Z</dcterms:created>
  <dcterms:modified xsi:type="dcterms:W3CDTF">2013-04-04T23:43:55Z</dcterms:modified>
</cp:coreProperties>
</file>