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65" r:id="rId2"/>
    <p:sldId id="258" r:id="rId3"/>
    <p:sldId id="259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07" autoAdjust="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1E24B-E918-430C-B353-45731E2085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748-7114-4731-8D61-66485501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096AF-3BDC-4E84-BA46-576C4E8EF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6B7DB-9A0D-4BA9-A9A6-A1D4F5845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838B7-D371-463F-A974-D27A31DCA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1798-2DF8-43AB-ABC7-1EB2A2A5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12C53-C243-47AB-BA08-FEE675E1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AE4D2-4389-4832-B476-2385B57B65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95A179-003B-4BCC-8C0A-1284E1054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CB807-221A-4C25-8878-2A2055F12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B83DC-2AD8-4672-AEB9-4D91307A3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D86056-030C-4BD7-AA35-F9463341FA0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Rozhodni, zda uvedené tvrzení je pravdivé!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293096"/>
            <a:ext cx="7854696" cy="1752600"/>
          </a:xfrm>
        </p:spPr>
        <p:txBody>
          <a:bodyPr/>
          <a:lstStyle/>
          <a:p>
            <a:r>
              <a:rPr lang="cs-CZ" dirty="0" smtClean="0"/>
              <a:t>Použij své znalosti, případně atlas nebo sešit!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>
            <a:normAutofit fontScale="90000"/>
          </a:bodyPr>
          <a:lstStyle/>
          <a:p>
            <a:r>
              <a:rPr lang="cs-CZ">
                <a:solidFill>
                  <a:srgbClr val="FFFF00"/>
                </a:solidFill>
              </a:rPr>
              <a:t>Opravdu je to tak????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412875"/>
            <a:ext cx="8569325" cy="577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Labe je nejdelší česká řeka.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Jižní oceán leží na obou (S i J) polokoulích.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Nejhlubší míst najdeme v Tichém oceánu.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Řeka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Smědá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patří k úmoří Černého moře.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Meandr je typický útvar pro horní tok řeky.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Labe se vlévá do Vltavy v Mělníku.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Golfský proud je studený.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Suezský průliv spojuje Rudé a Středozemní moře.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Odliv a příliv se střídají jednou denně.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Nejslanější moře jsou v oblasti pólů.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 Česka je k nejbližšímu moři dále než 400 km.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Nil je nejvodnatější řeka světa.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"/>
            <a:ext cx="8208962" cy="1268760"/>
          </a:xfrm>
        </p:spPr>
        <p:txBody>
          <a:bodyPr/>
          <a:lstStyle/>
          <a:p>
            <a:r>
              <a:rPr lang="cs-CZ" sz="4400" dirty="0">
                <a:solidFill>
                  <a:srgbClr val="FFFF00"/>
                </a:solidFill>
              </a:rPr>
              <a:t>Rozhodni o pravdivosti tvrzení:</a:t>
            </a:r>
            <a:br>
              <a:rPr lang="cs-CZ" sz="4400" dirty="0">
                <a:solidFill>
                  <a:srgbClr val="FFFF00"/>
                </a:solidFill>
              </a:rPr>
            </a:br>
            <a:r>
              <a:rPr lang="cs-CZ" sz="2000" dirty="0">
                <a:solidFill>
                  <a:srgbClr val="FFFF00"/>
                </a:solidFill>
              </a:rPr>
              <a:t>(zapiš, co je správně, zkus opravit chybná tvrzení!)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484313"/>
            <a:ext cx="8424862" cy="5183187"/>
          </a:xfrm>
        </p:spPr>
        <p:txBody>
          <a:bodyPr/>
          <a:lstStyle/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1) </a:t>
            </a:r>
            <a:r>
              <a:rPr lang="cs-CZ" sz="2800" dirty="0" smtClean="0"/>
              <a:t>Příliv a odliv je způsoben odklonem zemské osy.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2) Jizera patří k úmoří Černého moře. </a:t>
            </a:r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3) </a:t>
            </a:r>
            <a:r>
              <a:rPr lang="cs-CZ" sz="2800" dirty="0" smtClean="0"/>
              <a:t>Řeka Amazonka ústí do Indického oceánu.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4) </a:t>
            </a:r>
            <a:r>
              <a:rPr lang="cs-CZ" sz="2800" dirty="0" smtClean="0"/>
              <a:t>Průtok udává výšku hladiny řeky.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5) </a:t>
            </a:r>
            <a:r>
              <a:rPr lang="cs-CZ" sz="2800" dirty="0" smtClean="0"/>
              <a:t>Příboj a odboj se na pobřeží pravidelně střídají.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6) </a:t>
            </a:r>
            <a:r>
              <a:rPr lang="cs-CZ" sz="2800" dirty="0" smtClean="0"/>
              <a:t>Řeka teče vždy jen po zemském povrchu.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7) </a:t>
            </a:r>
            <a:r>
              <a:rPr lang="cs-CZ" sz="2800" dirty="0" smtClean="0"/>
              <a:t>Řeka Nil se vlévá do Rudého moře.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8) </a:t>
            </a:r>
            <a:r>
              <a:rPr lang="cs-CZ" sz="2800" dirty="0" smtClean="0"/>
              <a:t>Severní ledový oceán omývá břehy Kanady.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9) </a:t>
            </a:r>
            <a:r>
              <a:rPr lang="cs-CZ" sz="2800" dirty="0" smtClean="0"/>
              <a:t>Ostrov Madagaskar leží v Atlantickém oceánu.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10) </a:t>
            </a:r>
            <a:r>
              <a:rPr lang="cs-CZ" sz="2800" dirty="0" smtClean="0"/>
              <a:t>Bajkalské jezero je nejhlubší na světě.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11) </a:t>
            </a:r>
            <a:r>
              <a:rPr lang="cs-CZ" sz="2800" dirty="0" smtClean="0"/>
              <a:t>Z bezodtokého jezera vytéká alespoň jedna řeka.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12) Rožmberk je největším jezerem v ČR.</a:t>
            </a:r>
          </a:p>
          <a:p>
            <a:pPr marL="609600" indent="-609600"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435280" cy="14176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jmenuje </a:t>
            </a:r>
            <a:r>
              <a:rPr lang="cs-CZ" dirty="0" smtClean="0"/>
              <a:t>takovýto stav řeky?</a:t>
            </a:r>
            <a:br>
              <a:rPr lang="cs-CZ" dirty="0" smtClean="0"/>
            </a:br>
            <a:r>
              <a:rPr lang="cs-CZ" dirty="0" smtClean="0"/>
              <a:t>Poznáte místo, kde to je?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34290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Povodeň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587727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8" name="Zástupný symbol pro obsah 7" descr="povoden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988840"/>
            <a:ext cx="5855545" cy="4389437"/>
          </a:xfr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autora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284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Rozhodni, zda uvedené tvrzení je pravdivé!</vt:lpstr>
      <vt:lpstr>Opravdu je to tak???? (zapiš, co je správně, zkus opravit chybná tvrzení!)</vt:lpstr>
      <vt:lpstr>Rozhodni o pravdivosti tvrzení: (zapiš, co je správně, zkus opravit chybná tvrzení!)</vt:lpstr>
      <vt:lpstr>Jak se jmenuje takovýto stav řeky? Poznáte místo, kde to je?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14</cp:revision>
  <dcterms:created xsi:type="dcterms:W3CDTF">2010-01-21T08:46:39Z</dcterms:created>
  <dcterms:modified xsi:type="dcterms:W3CDTF">2012-02-22T16:03:52Z</dcterms:modified>
</cp:coreProperties>
</file>