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9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2" y="-6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7CA892B1-5E34-4800-ABEA-4D9E9BE9D08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7C12967C-40A9-4CCD-898C-B14A872D3C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firmyonline.cz/tag/verejna-obchodni-spolecnost-zakladni-kapita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15816" y="260648"/>
            <a:ext cx="5107062" cy="1872208"/>
          </a:xfrm>
        </p:spPr>
        <p:txBody>
          <a:bodyPr>
            <a:normAutofit/>
          </a:bodyPr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Most, příspěvková organizace</a:t>
            </a:r>
            <a:r>
              <a:rPr lang="cs-CZ" sz="16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cap="small" dirty="0">
                <a:solidFill>
                  <a:srgbClr val="575F6D"/>
                </a:solidFill>
                <a:latin typeface="Century Schoolbook"/>
              </a:rPr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547664" y="1556792"/>
            <a:ext cx="7056784" cy="45693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0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endParaRPr lang="cs-CZ" sz="4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2204864"/>
            <a:ext cx="6627837" cy="3395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600700"/>
            <a:ext cx="4792663" cy="899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332656"/>
            <a:ext cx="109061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410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4650" y="2348880"/>
            <a:ext cx="5238750" cy="2808312"/>
          </a:xfrm>
        </p:spPr>
        <p:txBody>
          <a:bodyPr>
            <a:noAutofit/>
          </a:bodyPr>
          <a:lstStyle/>
          <a:p>
            <a:r>
              <a:rPr lang="cs-CZ" sz="6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  <a:latin typeface="Trebuchet MS"/>
              </a:rPr>
              <a:t>VEŘEJNÁ OBCHODNÍ SPOLEČNOST</a:t>
            </a:r>
            <a:endParaRPr lang="cs-CZ" sz="6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0648"/>
            <a:ext cx="2859087" cy="163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54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340768"/>
            <a:ext cx="6041679" cy="4785395"/>
          </a:xfrm>
        </p:spPr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označení  -- v.o.s. ; veř. obch. spol. ;  veřejná obchodní společnost 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edná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se o osobní společnost, ve které podnikají pod společným obchodním jménem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nejméně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dvě osoby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zakládá se společenskou smlouvou a vzniká zápisem do obchodního rejstříku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460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zdroje kapitálu představují vklady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společníků</a:t>
            </a:r>
            <a:endParaRPr lang="cs-CZ" sz="28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základní kapitál není vytvářen povinně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zisk se rozděluje rovným dílem mezi společníky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990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764704"/>
            <a:ext cx="6407224" cy="5361459"/>
          </a:xfrm>
        </p:spPr>
        <p:txBody>
          <a:bodyPr>
            <a:normAutofit lnSpcReduction="10000"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statutárním orgánem jsou všichni společníci /každý společník má právo společnost řídit/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nestanoví-li smlouva jinak, může za společnost jednat každý společník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společníci ručí za závazky společnosti společně a nerozdílně veškerým svým majetkem /majetek spol. a osobní majetek/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práva a povinnosti se řídí společenskou smlouvou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007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firmyonline.cz/tag/verejna-obchodni-spolecnost-zakladni-kapital</a:t>
            </a:r>
            <a:endParaRPr lang="cs-CZ" sz="1400" dirty="0" smtClean="0"/>
          </a:p>
          <a:p>
            <a:pPr lvl="0">
              <a:buFont typeface="Wingdings"/>
              <a:buChar char=""/>
              <a:tabLst>
                <a:tab pos="457200" algn="l"/>
              </a:tabLst>
            </a:pPr>
            <a:r>
              <a:rPr lang="cs-CZ" sz="1400" u="sng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UČEBNICE :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Ing. </a:t>
            </a:r>
            <a:r>
              <a:rPr lang="cs-CZ" sz="1400" dirty="0" err="1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Lydia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Čistá, </a:t>
            </a:r>
            <a:r>
              <a:rPr lang="it-IT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, vydalo nakladatelství učebnic Fortuna r. 2005, ISBN 80-7168-922-X</a:t>
            </a:r>
            <a:endParaRPr lang="cs-CZ" sz="1400" dirty="0">
              <a:latin typeface="Times New Roman"/>
              <a:ea typeface="Times New Roman"/>
            </a:endParaRPr>
          </a:p>
          <a:p>
            <a:pPr lvl="0">
              <a:buClr>
                <a:prstClr val="black"/>
              </a:buClr>
            </a:pPr>
            <a:endParaRPr lang="cs-CZ" sz="12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3130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  <a:alpha val="90000"/>
                      </a:prstClr>
                    </a:gs>
                  </a:gsLst>
                  <a:lin ang="5400000" scaled="0"/>
                </a:gradFill>
              </a:rPr>
              <a:t>KONEC  PREZENTACE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411759" y="5877272"/>
            <a:ext cx="5473353" cy="504056"/>
          </a:xfrm>
        </p:spPr>
        <p:txBody>
          <a:bodyPr/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Autorem materiálu a  jeho částí , 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105090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122</TotalTime>
  <Words>159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Střední průmyslová škola a Střední odborná škola gastronomie a služeb,  Most, příspěvková organizace </vt:lpstr>
      <vt:lpstr>VEŘEJNÁ OBCHODNÍ SPOLEČNOST</vt:lpstr>
      <vt:lpstr>Prezentace aplikace PowerPoint</vt:lpstr>
      <vt:lpstr>Prezentace aplikace PowerPoint</vt:lpstr>
      <vt:lpstr>Prezentace aplikace PowerPoint</vt:lpstr>
      <vt:lpstr>ZDROJE</vt:lpstr>
      <vt:lpstr>KONEC 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Pepe</dc:creator>
  <cp:lastModifiedBy>Pepe</cp:lastModifiedBy>
  <cp:revision>5</cp:revision>
  <dcterms:created xsi:type="dcterms:W3CDTF">2013-04-05T16:15:44Z</dcterms:created>
  <dcterms:modified xsi:type="dcterms:W3CDTF">2013-04-08T15:53:46Z</dcterms:modified>
</cp:coreProperties>
</file>