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6" r:id="rId3"/>
    <p:sldId id="256" r:id="rId4"/>
    <p:sldId id="257" r:id="rId5"/>
    <p:sldId id="258" r:id="rId6"/>
    <p:sldId id="260" r:id="rId7"/>
    <p:sldId id="263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VY_32_INOVACE_09_INF_10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Inf</a:t>
          </a:r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 – 7</a:t>
          </a:r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. B </a:t>
          </a:r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– MS Word - části okna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CF57D1-8E46-48DB-97B6-BD273B3FAF6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D4387E-9830-4797-AA6F-B2EA3B1ED46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6A4790-6DFD-4D89-932B-7218CAC65A3B}" type="presOf" srcId="{4C35D32F-0EAB-4CD7-82EE-45574DC2A586}" destId="{8BEBB6EC-1DAA-4CAC-8A25-BC0FCBD5DBD5}" srcOrd="0" destOrd="0" presId="urn:microsoft.com/office/officeart/2005/8/layout/target3"/>
    <dgm:cxn modelId="{BCC84BE2-8D66-4C27-99CC-417AA32A5EEB}" type="presOf" srcId="{D1B46980-6531-4606-95E6-44980827E919}" destId="{6140AFEC-043D-4C43-A2F9-D0F5331DF3A3}" srcOrd="0" destOrd="0" presId="urn:microsoft.com/office/officeart/2005/8/layout/target3"/>
    <dgm:cxn modelId="{C11A5BFA-28A2-4386-93F2-78D505C5F2B5}" type="presOf" srcId="{D8197B8C-B260-4A16-BDF4-0947B075E274}" destId="{25B08C86-7E15-44DC-BE7F-FFB55DD49D12}" srcOrd="0" destOrd="0" presId="urn:microsoft.com/office/officeart/2005/8/layout/target3"/>
    <dgm:cxn modelId="{5B4020F6-FDB3-41EF-8A93-CF51140F87C8}" type="presOf" srcId="{D8197B8C-B260-4A16-BDF4-0947B075E274}" destId="{5A5FFA88-C948-4069-8E93-59FA12366E83}" srcOrd="1" destOrd="0" presId="urn:microsoft.com/office/officeart/2005/8/layout/target3"/>
    <dgm:cxn modelId="{3635C552-3E28-4A1C-B024-4F05155F1C57}" type="presOf" srcId="{4C35D32F-0EAB-4CD7-82EE-45574DC2A586}" destId="{890E4F0B-2866-4A3F-A3C7-2A14B1797930}" srcOrd="1" destOrd="0" presId="urn:microsoft.com/office/officeart/2005/8/layout/target3"/>
    <dgm:cxn modelId="{1FB0C0F0-D448-486D-8B5F-682C57F609BF}" type="presOf" srcId="{B651F6E3-6281-48DB-9319-2AEAFDAE7572}" destId="{6BB5E863-4638-4E1D-BFDE-399D028AC4ED}" srcOrd="1" destOrd="0" presId="urn:microsoft.com/office/officeart/2005/8/layout/target3"/>
    <dgm:cxn modelId="{3D67FC02-929B-47D2-B5A8-48E0A2C4B451}" type="presOf" srcId="{B651F6E3-6281-48DB-9319-2AEAFDAE7572}" destId="{619D679B-A015-4ECF-8348-D1034C574F40}" srcOrd="0" destOrd="0" presId="urn:microsoft.com/office/officeart/2005/8/layout/target3"/>
    <dgm:cxn modelId="{0DA9D75E-FBDF-4987-9D31-D27A70583E6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3299F5-1859-4E56-A4B7-17007E704D3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C180377-1C5D-454D-900D-06F19A23C7A1}" type="presParOf" srcId="{333A1088-737F-45CB-B68E-254E46348037}" destId="{F5ABB229-8D3B-4694-996A-96F23CF14429}" srcOrd="0" destOrd="0" presId="urn:microsoft.com/office/officeart/2005/8/layout/target3"/>
    <dgm:cxn modelId="{CD34D561-A81D-4A59-AC17-E2B077415E50}" type="presParOf" srcId="{333A1088-737F-45CB-B68E-254E46348037}" destId="{F41139FD-01EE-4571-8B17-4FB00FC51163}" srcOrd="1" destOrd="0" presId="urn:microsoft.com/office/officeart/2005/8/layout/target3"/>
    <dgm:cxn modelId="{C596FE3D-B884-4B98-9565-E9F0C1B9D6DC}" type="presParOf" srcId="{333A1088-737F-45CB-B68E-254E46348037}" destId="{D005CE8C-CC26-4C3E-AC11-E15060ECD759}" srcOrd="2" destOrd="0" presId="urn:microsoft.com/office/officeart/2005/8/layout/target3"/>
    <dgm:cxn modelId="{B78755EE-6518-4B10-AD1F-96DA6647D40E}" type="presParOf" srcId="{333A1088-737F-45CB-B68E-254E46348037}" destId="{2C702D82-9B77-49B7-9568-BB8EB47C3372}" srcOrd="3" destOrd="0" presId="urn:microsoft.com/office/officeart/2005/8/layout/target3"/>
    <dgm:cxn modelId="{DB8F9D25-EDF2-4EDB-BA5A-6D8CB92FAE5C}" type="presParOf" srcId="{333A1088-737F-45CB-B68E-254E46348037}" destId="{A52A0455-90FF-4808-ABD0-F02540D31D5A}" srcOrd="4" destOrd="0" presId="urn:microsoft.com/office/officeart/2005/8/layout/target3"/>
    <dgm:cxn modelId="{83A81FD7-C7D4-4467-B160-FF997923E7CF}" type="presParOf" srcId="{333A1088-737F-45CB-B68E-254E46348037}" destId="{6140AFEC-043D-4C43-A2F9-D0F5331DF3A3}" srcOrd="5" destOrd="0" presId="urn:microsoft.com/office/officeart/2005/8/layout/target3"/>
    <dgm:cxn modelId="{E9A93690-F073-4CE1-BF78-B003788E7BE8}" type="presParOf" srcId="{333A1088-737F-45CB-B68E-254E46348037}" destId="{9358AC05-5D7D-4327-9F80-1AD486AEA664}" srcOrd="6" destOrd="0" presId="urn:microsoft.com/office/officeart/2005/8/layout/target3"/>
    <dgm:cxn modelId="{444EE445-F2D7-44CC-B089-0EE204D8F3D5}" type="presParOf" srcId="{333A1088-737F-45CB-B68E-254E46348037}" destId="{313FC574-E1CD-4FB4-B054-0B805CE0447D}" srcOrd="7" destOrd="0" presId="urn:microsoft.com/office/officeart/2005/8/layout/target3"/>
    <dgm:cxn modelId="{4447ACDF-5A32-4BC0-94DE-7D6BC3D24397}" type="presParOf" srcId="{333A1088-737F-45CB-B68E-254E46348037}" destId="{619D679B-A015-4ECF-8348-D1034C574F40}" srcOrd="8" destOrd="0" presId="urn:microsoft.com/office/officeart/2005/8/layout/target3"/>
    <dgm:cxn modelId="{0E38F482-69CA-4F6D-9BDB-7AB496884D56}" type="presParOf" srcId="{333A1088-737F-45CB-B68E-254E46348037}" destId="{322283A8-4A27-4CDA-BAE3-F381106A9174}" srcOrd="9" destOrd="0" presId="urn:microsoft.com/office/officeart/2005/8/layout/target3"/>
    <dgm:cxn modelId="{00D466CB-4323-4ABE-98DD-C0E17FEB028F}" type="presParOf" srcId="{333A1088-737F-45CB-B68E-254E46348037}" destId="{FFC9F71D-1B4F-4AD9-A4A6-86ADEFC8AF5C}" srcOrd="10" destOrd="0" presId="urn:microsoft.com/office/officeart/2005/8/layout/target3"/>
    <dgm:cxn modelId="{4610FB08-C74B-4A6D-B5E0-C26FE85948EE}" type="presParOf" srcId="{333A1088-737F-45CB-B68E-254E46348037}" destId="{25B08C86-7E15-44DC-BE7F-FFB55DD49D12}" srcOrd="11" destOrd="0" presId="urn:microsoft.com/office/officeart/2005/8/layout/target3"/>
    <dgm:cxn modelId="{F6ED263B-2DF7-431A-AC3D-92047313FA5F}" type="presParOf" srcId="{333A1088-737F-45CB-B68E-254E46348037}" destId="{76644BE8-9D7C-4C09-B250-3D10AF48CBB7}" srcOrd="12" destOrd="0" presId="urn:microsoft.com/office/officeart/2005/8/layout/target3"/>
    <dgm:cxn modelId="{E9D3D486-E4B3-4ADD-85F9-83849B62E00D}" type="presParOf" srcId="{333A1088-737F-45CB-B68E-254E46348037}" destId="{EE85B701-7295-41C0-BA7A-34D3756A2AE6}" srcOrd="13" destOrd="0" presId="urn:microsoft.com/office/officeart/2005/8/layout/target3"/>
    <dgm:cxn modelId="{502212CD-3C63-4E2A-B62D-2A57296AD7D9}" type="presParOf" srcId="{333A1088-737F-45CB-B68E-254E46348037}" destId="{8BEBB6EC-1DAA-4CAC-8A25-BC0FCBD5DBD5}" srcOrd="14" destOrd="0" presId="urn:microsoft.com/office/officeart/2005/8/layout/target3"/>
    <dgm:cxn modelId="{76563DA7-D2ED-4149-B3EA-08B2129EEDB3}" type="presParOf" srcId="{333A1088-737F-45CB-B68E-254E46348037}" destId="{AED2198E-93D5-4001-81B4-73124B309672}" srcOrd="15" destOrd="0" presId="urn:microsoft.com/office/officeart/2005/8/layout/target3"/>
    <dgm:cxn modelId="{FE012F1F-338B-41C4-AB17-2F5B7E80EF5D}" type="presParOf" srcId="{333A1088-737F-45CB-B68E-254E46348037}" destId="{2BE915AB-18AA-4053-B92C-3BFC9ED204BB}" srcOrd="16" destOrd="0" presId="urn:microsoft.com/office/officeart/2005/8/layout/target3"/>
    <dgm:cxn modelId="{F73C8059-0A39-4903-B2DE-C4E193B73BD2}" type="presParOf" srcId="{333A1088-737F-45CB-B68E-254E46348037}" destId="{6BB5E863-4638-4E1D-BFDE-399D028AC4ED}" srcOrd="17" destOrd="0" presId="urn:microsoft.com/office/officeart/2005/8/layout/target3"/>
    <dgm:cxn modelId="{C5777215-F7B4-4507-AFCC-198A09F4ACCA}" type="presParOf" srcId="{333A1088-737F-45CB-B68E-254E46348037}" destId="{5A5FFA88-C948-4069-8E93-59FA12366E83}" srcOrd="18" destOrd="0" presId="urn:microsoft.com/office/officeart/2005/8/layout/target3"/>
    <dgm:cxn modelId="{7A3A743D-9E10-4974-A1CB-C618A7CF0D6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VY_32_INOVACE_09_INF_10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>
              <a:solidFill>
                <a:schemeClr val="tx1">
                  <a:lumMod val="95000"/>
                  <a:lumOff val="5000"/>
                </a:schemeClr>
              </a:solidFill>
            </a:rPr>
            <a:t>Inf</a:t>
          </a: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 – 7</a:t>
          </a: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. B </a:t>
          </a: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– MS Word - části okna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F7DC91-013D-4D2A-A6D9-896C2019A0E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53940B-7913-4397-BD3F-A0C0CAE267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708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B8CC8-3085-4C54-BEE0-CA4B298B98C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45EFA-78AB-4836-8139-6EE6E71CE8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28356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Výkladová část prezentace je zaměřena na popis částí okna textového editoru MS Word 2007</a:t>
            </a:r>
          </a:p>
          <a:p>
            <a:r>
              <a:rPr lang="cs-CZ" dirty="0" smtClean="0"/>
              <a:t>Cvičení, </a:t>
            </a:r>
            <a:r>
              <a:rPr lang="cs-CZ" smtClean="0"/>
              <a:t>která jsou </a:t>
            </a:r>
            <a:r>
              <a:rPr lang="cs-CZ" dirty="0" smtClean="0"/>
              <a:t>součástí prezentace lze použít k procvičení nových pojmů, zkoušení, opakování nebo shrnutí učiva. Prezentace  obsahuje i řešení.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75724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MS WORD 2007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3643314"/>
            <a:ext cx="2558853" cy="142876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50" y="642918"/>
            <a:ext cx="1785950" cy="1199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MS WORD 2007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8625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textový editor, součást balíčku MS Office 2007</a:t>
            </a:r>
          </a:p>
          <a:p>
            <a:pPr>
              <a:buFontTx/>
              <a:buChar char="-"/>
            </a:pPr>
            <a:r>
              <a:rPr lang="cs-CZ" dirty="0" smtClean="0"/>
              <a:t>psaní, editace, grafická úprava a tisk textů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Jiné textové editory: 	</a:t>
            </a:r>
          </a:p>
          <a:p>
            <a:pPr>
              <a:buNone/>
            </a:pPr>
            <a:r>
              <a:rPr lang="cs-CZ" dirty="0" smtClean="0"/>
              <a:t>                                        </a:t>
            </a:r>
            <a:r>
              <a:rPr lang="cs-CZ" dirty="0" err="1" smtClean="0"/>
              <a:t>Wordpad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cs-CZ" dirty="0" err="1" smtClean="0"/>
              <a:t>OpenOffice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		MS Word 2003,….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4643446"/>
            <a:ext cx="1219200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0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MS WORD 2007 – části okna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1928802"/>
            <a:ext cx="570206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39290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571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57158" y="257174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857356" y="435769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786182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429256" y="464344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072066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571604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4929198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Zaoblený obdélník 15"/>
          <p:cNvSpPr/>
          <p:nvPr/>
        </p:nvSpPr>
        <p:spPr>
          <a:xfrm>
            <a:off x="1928794" y="1928802"/>
            <a:ext cx="4071966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14348" y="192880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85720" y="1928802"/>
            <a:ext cx="428628" cy="4286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142976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14348" y="2214554"/>
            <a:ext cx="5286412" cy="92869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4643438" y="621508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428992" y="6215082"/>
            <a:ext cx="928694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285720" y="6215082"/>
            <a:ext cx="257176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786446" y="3429000"/>
            <a:ext cx="214314" cy="278608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85720" y="3500438"/>
            <a:ext cx="285752" cy="264320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39"/>
          <p:cNvSpPr txBox="1"/>
          <p:nvPr/>
        </p:nvSpPr>
        <p:spPr>
          <a:xfrm>
            <a:off x="6215074" y="1857364"/>
            <a:ext cx="314327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1.Titulek, název,záhlaví dok.</a:t>
            </a:r>
          </a:p>
          <a:p>
            <a:r>
              <a:rPr lang="cs-CZ" sz="1600" dirty="0" smtClean="0"/>
              <a:t>2. Tlačítko Office</a:t>
            </a:r>
          </a:p>
          <a:p>
            <a:r>
              <a:rPr lang="cs-CZ" sz="1600" dirty="0" smtClean="0"/>
              <a:t>3.Panel nástrojů Rychlý přístup</a:t>
            </a:r>
          </a:p>
          <a:p>
            <a:r>
              <a:rPr lang="cs-CZ" sz="1600" dirty="0" smtClean="0"/>
              <a:t>4.Pás karet, karty, skupiny</a:t>
            </a:r>
          </a:p>
          <a:p>
            <a:r>
              <a:rPr lang="cs-CZ" sz="1600" dirty="0" smtClean="0"/>
              <a:t>5.Pracovní plocha</a:t>
            </a:r>
          </a:p>
          <a:p>
            <a:r>
              <a:rPr lang="cs-CZ" sz="1600" dirty="0" smtClean="0"/>
              <a:t>6.Změna zobrazení dok., </a:t>
            </a:r>
            <a:r>
              <a:rPr lang="cs-CZ" sz="1600" dirty="0" err="1" smtClean="0"/>
              <a:t>p.p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7.Posuvník s jezdcem</a:t>
            </a:r>
          </a:p>
          <a:p>
            <a:r>
              <a:rPr lang="cs-CZ" sz="1600" dirty="0" smtClean="0"/>
              <a:t>8.Lupa</a:t>
            </a:r>
          </a:p>
          <a:p>
            <a:r>
              <a:rPr lang="cs-CZ" sz="1600" dirty="0" smtClean="0"/>
              <a:t>9.Stavový řádek</a:t>
            </a:r>
          </a:p>
          <a:p>
            <a:r>
              <a:rPr lang="cs-CZ" sz="1600" dirty="0" smtClean="0"/>
              <a:t>10.Pravítko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25470"/>
          </a:xfrm>
          <a:prstGeom prst="rect">
            <a:avLst/>
          </a:prstGeom>
        </p:spPr>
        <p:txBody>
          <a:bodyPr>
            <a:normAutofit fontScale="6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MS WORD 2007 – části okna - cvičení</a:t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928802"/>
            <a:ext cx="570206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/>
          <p:cNvSpPr/>
          <p:nvPr/>
        </p:nvSpPr>
        <p:spPr>
          <a:xfrm>
            <a:off x="39290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0" y="257174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857356" y="435769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86182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429256" y="464344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72066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571604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4929198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1928794" y="1928802"/>
            <a:ext cx="4071966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14348" y="192880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5720" y="1928802"/>
            <a:ext cx="428628" cy="4286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142976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48" y="2214554"/>
            <a:ext cx="5286412" cy="92869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643438" y="621508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428992" y="6215082"/>
            <a:ext cx="928694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85720" y="6215082"/>
            <a:ext cx="257176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86446" y="3429000"/>
            <a:ext cx="214314" cy="278608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85720" y="3500438"/>
            <a:ext cx="285752" cy="264320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39"/>
          <p:cNvSpPr txBox="1"/>
          <p:nvPr/>
        </p:nvSpPr>
        <p:spPr>
          <a:xfrm>
            <a:off x="6572264" y="1643050"/>
            <a:ext cx="31432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Pravítko</a:t>
            </a:r>
          </a:p>
          <a:p>
            <a:endParaRPr lang="cs-CZ" sz="1600" dirty="0" smtClean="0"/>
          </a:p>
          <a:p>
            <a:r>
              <a:rPr lang="cs-CZ" sz="1600" dirty="0" smtClean="0"/>
              <a:t>Titulek, název, záhlaví dok.</a:t>
            </a:r>
          </a:p>
          <a:p>
            <a:endParaRPr lang="cs-CZ" sz="1600" dirty="0" smtClean="0"/>
          </a:p>
          <a:p>
            <a:r>
              <a:rPr lang="cs-CZ" sz="1600" dirty="0" smtClean="0"/>
              <a:t>Panel nástrojů Rychlý přístup</a:t>
            </a:r>
          </a:p>
          <a:p>
            <a:endParaRPr lang="cs-CZ" sz="1600" dirty="0" smtClean="0"/>
          </a:p>
          <a:p>
            <a:r>
              <a:rPr lang="cs-CZ" sz="1600" dirty="0" smtClean="0"/>
              <a:t>Změna zobrazení dok., </a:t>
            </a:r>
            <a:r>
              <a:rPr lang="cs-CZ" sz="1600" dirty="0" err="1" smtClean="0"/>
              <a:t>p.p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r>
              <a:rPr lang="cs-CZ" sz="1600" dirty="0" smtClean="0"/>
              <a:t>Lupa</a:t>
            </a:r>
          </a:p>
          <a:p>
            <a:endParaRPr lang="cs-CZ" sz="1600" dirty="0" smtClean="0"/>
          </a:p>
          <a:p>
            <a:r>
              <a:rPr lang="cs-CZ" sz="1600" dirty="0" smtClean="0"/>
              <a:t>Stavový řádek</a:t>
            </a:r>
          </a:p>
          <a:p>
            <a:endParaRPr lang="cs-CZ" sz="1600" dirty="0" smtClean="0"/>
          </a:p>
          <a:p>
            <a:r>
              <a:rPr lang="cs-CZ" sz="1600" dirty="0" smtClean="0"/>
              <a:t>Pracovní plocha</a:t>
            </a:r>
          </a:p>
          <a:p>
            <a:endParaRPr lang="cs-CZ" sz="1600" dirty="0" smtClean="0"/>
          </a:p>
          <a:p>
            <a:r>
              <a:rPr lang="cs-CZ" sz="1600" dirty="0" err="1" smtClean="0"/>
              <a:t>Posuvník</a:t>
            </a:r>
            <a:r>
              <a:rPr lang="cs-CZ" sz="1600" dirty="0" smtClean="0"/>
              <a:t> s jezdcem</a:t>
            </a:r>
          </a:p>
          <a:p>
            <a:endParaRPr lang="cs-CZ" sz="1600" dirty="0" smtClean="0"/>
          </a:p>
          <a:p>
            <a:r>
              <a:rPr lang="cs-CZ" sz="1600" dirty="0" smtClean="0"/>
              <a:t>Pás karet, karty, skupiny</a:t>
            </a:r>
          </a:p>
          <a:p>
            <a:endParaRPr lang="cs-CZ" sz="1600" dirty="0" smtClean="0"/>
          </a:p>
          <a:p>
            <a:r>
              <a:rPr lang="cs-CZ" sz="1600" dirty="0" smtClean="0"/>
              <a:t>Tlačítko Office</a:t>
            </a:r>
          </a:p>
          <a:p>
            <a:endParaRPr lang="cs-CZ" sz="1600" dirty="0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500034" y="857232"/>
            <a:ext cx="7400948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 názvům, popiskům přiřaď správné </a:t>
            </a:r>
            <a:r>
              <a:rPr lang="cs-CZ" dirty="0" smtClean="0"/>
              <a:t>číslo.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25470"/>
          </a:xfrm>
          <a:prstGeom prst="rect">
            <a:avLst/>
          </a:prstGeom>
        </p:spPr>
        <p:txBody>
          <a:bodyPr>
            <a:normAutofit fontScale="6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MS WORD 2007 – části okna - cvičení</a:t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928802"/>
            <a:ext cx="570206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/>
          <p:cNvSpPr/>
          <p:nvPr/>
        </p:nvSpPr>
        <p:spPr>
          <a:xfrm>
            <a:off x="39290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0" y="257174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857356" y="435769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86182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429256" y="464344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72066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571604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4929198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1928794" y="1928802"/>
            <a:ext cx="4071966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14348" y="192880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5720" y="1928802"/>
            <a:ext cx="428628" cy="4286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142976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48" y="2214554"/>
            <a:ext cx="5286412" cy="92869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643438" y="621508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428992" y="6215082"/>
            <a:ext cx="928694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85720" y="6215082"/>
            <a:ext cx="257176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86446" y="3429000"/>
            <a:ext cx="214314" cy="278608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85720" y="3500438"/>
            <a:ext cx="285752" cy="264320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39"/>
          <p:cNvSpPr txBox="1"/>
          <p:nvPr/>
        </p:nvSpPr>
        <p:spPr>
          <a:xfrm>
            <a:off x="6572264" y="1643050"/>
            <a:ext cx="31432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Pravítko</a:t>
            </a:r>
          </a:p>
          <a:p>
            <a:endParaRPr lang="cs-CZ" sz="1600" dirty="0" smtClean="0"/>
          </a:p>
          <a:p>
            <a:r>
              <a:rPr lang="cs-CZ" sz="1600" dirty="0" smtClean="0"/>
              <a:t>Titulek, název, záhlaví dok.</a:t>
            </a:r>
          </a:p>
          <a:p>
            <a:endParaRPr lang="cs-CZ" sz="1600" dirty="0" smtClean="0"/>
          </a:p>
          <a:p>
            <a:r>
              <a:rPr lang="cs-CZ" sz="1600" dirty="0" smtClean="0"/>
              <a:t>Panel nástrojů Rychlý přístup</a:t>
            </a:r>
          </a:p>
          <a:p>
            <a:endParaRPr lang="cs-CZ" sz="1600" dirty="0" smtClean="0"/>
          </a:p>
          <a:p>
            <a:r>
              <a:rPr lang="cs-CZ" sz="1600" dirty="0" smtClean="0"/>
              <a:t>Změna zobrazení dok., </a:t>
            </a:r>
            <a:r>
              <a:rPr lang="cs-CZ" sz="1600" dirty="0" err="1" smtClean="0"/>
              <a:t>p.p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r>
              <a:rPr lang="cs-CZ" sz="1600" dirty="0" smtClean="0"/>
              <a:t>Lupa</a:t>
            </a:r>
          </a:p>
          <a:p>
            <a:endParaRPr lang="cs-CZ" sz="1600" dirty="0" smtClean="0"/>
          </a:p>
          <a:p>
            <a:r>
              <a:rPr lang="cs-CZ" sz="1600" dirty="0" smtClean="0"/>
              <a:t>Stavový řádek</a:t>
            </a:r>
          </a:p>
          <a:p>
            <a:endParaRPr lang="cs-CZ" sz="1600" dirty="0" smtClean="0"/>
          </a:p>
          <a:p>
            <a:r>
              <a:rPr lang="cs-CZ" sz="1600" dirty="0" smtClean="0"/>
              <a:t>Pracovní plocha</a:t>
            </a:r>
          </a:p>
          <a:p>
            <a:endParaRPr lang="cs-CZ" sz="1600" dirty="0" smtClean="0"/>
          </a:p>
          <a:p>
            <a:r>
              <a:rPr lang="cs-CZ" sz="1600" dirty="0" err="1" smtClean="0"/>
              <a:t>Posuvník</a:t>
            </a:r>
            <a:r>
              <a:rPr lang="cs-CZ" sz="1600" dirty="0" smtClean="0"/>
              <a:t> s jezdcem</a:t>
            </a:r>
          </a:p>
          <a:p>
            <a:endParaRPr lang="cs-CZ" sz="1600" dirty="0" smtClean="0"/>
          </a:p>
          <a:p>
            <a:r>
              <a:rPr lang="cs-CZ" sz="1600" dirty="0" smtClean="0"/>
              <a:t>Pás karet, karty, skupiny</a:t>
            </a:r>
          </a:p>
          <a:p>
            <a:endParaRPr lang="cs-CZ" sz="1600" dirty="0" smtClean="0"/>
          </a:p>
          <a:p>
            <a:r>
              <a:rPr lang="cs-CZ" sz="1600" dirty="0" smtClean="0"/>
              <a:t>Tlačítko Office</a:t>
            </a:r>
          </a:p>
          <a:p>
            <a:endParaRPr lang="cs-CZ" sz="1600" dirty="0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500034" y="857232"/>
            <a:ext cx="7400948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 názvům, popiskům přiřaď správné </a:t>
            </a:r>
            <a:r>
              <a:rPr lang="cs-CZ" dirty="0" smtClean="0"/>
              <a:t>číslo.</a:t>
            </a:r>
            <a:endParaRPr lang="cs-CZ" dirty="0"/>
          </a:p>
        </p:txBody>
      </p:sp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1571612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" name="Elipsa 26"/>
          <p:cNvSpPr/>
          <p:nvPr/>
        </p:nvSpPr>
        <p:spPr>
          <a:xfrm>
            <a:off x="6286512" y="214311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286512" y="264318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286512" y="314324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6286512" y="364331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6286512" y="414338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6286512" y="457200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6286512" y="507207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6286512" y="5572140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6286512" y="600076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25470"/>
          </a:xfrm>
          <a:prstGeom prst="rect">
            <a:avLst/>
          </a:prstGeom>
        </p:spPr>
        <p:txBody>
          <a:bodyPr>
            <a:normAutofit fontScale="6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MS WORD 2007 – části okna - cvičení</a:t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928802"/>
            <a:ext cx="570206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/>
          <p:cNvSpPr/>
          <p:nvPr/>
        </p:nvSpPr>
        <p:spPr>
          <a:xfrm>
            <a:off x="39290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0" y="257174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857356" y="435769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86182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429256" y="464344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72066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571604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4929198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1928794" y="1928802"/>
            <a:ext cx="4071966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14348" y="192880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5720" y="1928802"/>
            <a:ext cx="428628" cy="4286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142976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48" y="2214554"/>
            <a:ext cx="5286412" cy="92869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643438" y="621508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428992" y="6215082"/>
            <a:ext cx="928694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85720" y="6215082"/>
            <a:ext cx="257176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86446" y="3429000"/>
            <a:ext cx="214314" cy="278608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85720" y="3500438"/>
            <a:ext cx="285752" cy="264320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00034" y="857232"/>
            <a:ext cx="7400948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 číslům přiřaď správný název části </a:t>
            </a:r>
            <a:r>
              <a:rPr lang="cs-CZ" dirty="0" smtClean="0"/>
              <a:t>okna: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6429388" y="22859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429388" y="278605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429388" y="321468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429388" y="371475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429388" y="421481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6858016" y="2643182"/>
            <a:ext cx="200026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858016" y="3071810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6858016" y="3500438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858016" y="3929066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858016" y="4429132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25470"/>
          </a:xfrm>
          <a:prstGeom prst="rect">
            <a:avLst/>
          </a:prstGeom>
        </p:spPr>
        <p:txBody>
          <a:bodyPr>
            <a:normAutofit fontScale="6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MS WORD 2007 – části okna - cvičení</a:t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928802"/>
            <a:ext cx="570206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/>
          <p:cNvSpPr/>
          <p:nvPr/>
        </p:nvSpPr>
        <p:spPr>
          <a:xfrm>
            <a:off x="39290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0" y="257174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857356" y="4357694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86182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429256" y="464344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72066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571604" y="58578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4929198"/>
            <a:ext cx="4476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1928794" y="1928802"/>
            <a:ext cx="4071966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14348" y="192880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5720" y="1928802"/>
            <a:ext cx="428628" cy="4286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142976" y="157161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48" y="2214554"/>
            <a:ext cx="5286412" cy="92869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643438" y="6215082"/>
            <a:ext cx="114300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428992" y="6215082"/>
            <a:ext cx="928694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85720" y="6215082"/>
            <a:ext cx="2571768" cy="21431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86446" y="3429000"/>
            <a:ext cx="214314" cy="278608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85720" y="3500438"/>
            <a:ext cx="285752" cy="264320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00034" y="857232"/>
            <a:ext cx="7400948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 číslům přiřaď správný název části </a:t>
            </a:r>
            <a:r>
              <a:rPr lang="cs-CZ" dirty="0" smtClean="0"/>
              <a:t>okna: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6429388" y="228599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429388" y="278605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429388" y="3214686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429388" y="3714752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429388" y="4214818"/>
            <a:ext cx="285752" cy="28575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6858016" y="2643182"/>
            <a:ext cx="200026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858016" y="3071810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6858016" y="3500438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858016" y="3929066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858016" y="4429132"/>
            <a:ext cx="20717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858016" y="228599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titulek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858016" y="264318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p.n.rychlý</a:t>
            </a:r>
            <a:r>
              <a:rPr lang="cs-CZ" dirty="0" smtClean="0"/>
              <a:t> přístup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58016" y="3143248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pás karet, karty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858016" y="357187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lupa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58016" y="407194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stavový řádek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4" grpId="0"/>
      <p:bldP spid="38" grpId="0"/>
      <p:bldP spid="39" grpId="0"/>
      <p:bldP spid="40" grpId="0"/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obrázky, </a:t>
            </a:r>
            <a:r>
              <a:rPr lang="cs-CZ" smtClean="0"/>
              <a:t>ilustrace – archiv autora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365</Words>
  <Application>Microsoft Office PowerPoint</Application>
  <PresentationFormat>Předvádění na obrazovce (4:3)</PresentationFormat>
  <Paragraphs>147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Informatika</vt:lpstr>
      <vt:lpstr>MS WORD 2007 </vt:lpstr>
      <vt:lpstr>MS WORD 2007 – části okna </vt:lpstr>
      <vt:lpstr>Prezentace aplikace PowerPoint</vt:lpstr>
      <vt:lpstr>Prezentace aplikace PowerPoint</vt:lpstr>
      <vt:lpstr>Prezentace aplikace PowerPoint</vt:lpstr>
      <vt:lpstr>Prezentace aplikace PowerPoint</vt:lpstr>
      <vt:lpstr>Zdroje, citace</vt:lpstr>
    </vt:vector>
  </TitlesOfParts>
  <Company>ZŠ Uh.Ostroh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ZŠ Uh.Ostroh</dc:creator>
  <cp:lastModifiedBy>Martin Králík</cp:lastModifiedBy>
  <cp:revision>30</cp:revision>
  <dcterms:created xsi:type="dcterms:W3CDTF">2011-10-20T07:57:04Z</dcterms:created>
  <dcterms:modified xsi:type="dcterms:W3CDTF">2012-03-13T17:58:06Z</dcterms:modified>
</cp:coreProperties>
</file>