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9FC62-4E0B-4782-B7CE-BE54D58539B3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DD933-3325-45CF-B033-6D416D1C2D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D00D1-CA89-4155-A3AE-082365E46C0B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5DBE8-06D8-4D70-AFAC-1B1095115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81AA1-0BE6-4DF0-B297-3749A832C1EF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45A45-A7FA-4A33-B758-2477908710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6AD6B-98A3-4B0D-BCCE-653C53544FA7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A3C7D-42B9-435E-A4C2-CA8AE060A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CBA04E-CE9A-4C95-96E3-C39EA85ACC12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1CE202-211A-4B38-818B-E7A58E4C1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8F34F-CC38-47B5-A84B-2A0F504E7708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5AC81-7F37-49AB-8732-C88A57B1E6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125FB-28EA-4659-836E-56B7C8D8B215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5CE37-8504-460F-9204-17112A1AF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F434E-18D6-4171-BE89-61DD4073333F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E7E49-585B-425B-A291-6E32E7B5A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D751F-61D1-451F-BF5A-9CC35C8E3CE4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5BB2E-D5CF-49D2-9E43-CE9206085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9573B-C92E-4FF1-BF89-54C5877DE6C3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D0C97-2C03-4765-B343-CDB00D6225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E6766-0DAB-4629-A3D5-AF0EBF5E2C7C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6C8D3-8DAD-4C31-BB2D-593CD8C82B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7E9F339-5C54-4F9E-8706-D040CAA1806B}" type="datetimeFigureOut">
              <a:rPr lang="cs-CZ"/>
              <a:pPr>
                <a:defRPr/>
              </a:pPr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07F19E5-3EE2-4E76-BED0-F9572AC06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ila_Tugendhat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Villa_Tugendhat-20070429.jpeg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illa_Tugendhat_front.JPG" TargetMode="External"/><Relationship Id="rId5" Type="http://schemas.openxmlformats.org/officeDocument/2006/relationships/image" Target="../media/image6.jpeg"/><Relationship Id="rId10" Type="http://schemas.openxmlformats.org/officeDocument/2006/relationships/image" Target="../media/image10.jpeg"/><Relationship Id="rId4" Type="http://schemas.openxmlformats.org/officeDocument/2006/relationships/image" Target="../media/image5.jpeg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Tugendhat_zevnit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Category:Villa_Tugendhat?uselang=cs" TargetMode="External"/><Relationship Id="rId2" Type="http://schemas.openxmlformats.org/officeDocument/2006/relationships/hyperlink" Target="http://cs.wikipedia.org/wiki/Vila_Tugendha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500063"/>
            <a:ext cx="7772400" cy="785812"/>
          </a:xfrm>
        </p:spPr>
        <p:txBody>
          <a:bodyPr/>
          <a:lstStyle/>
          <a:p>
            <a:r>
              <a:rPr lang="cs-CZ" smtClean="0"/>
              <a:t>BRNO – VILA TUGENDHAT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57188" y="3886200"/>
            <a:ext cx="8643937" cy="2686050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vila se nachází v městské části Brno-sever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postavit ji nechali </a:t>
            </a:r>
            <a:r>
              <a:rPr lang="cs-CZ" sz="2200" b="1" smtClean="0">
                <a:solidFill>
                  <a:schemeClr val="tx1"/>
                </a:solidFill>
              </a:rPr>
              <a:t>manželé Gerta a Fritz Tugendhatovi  </a:t>
            </a:r>
            <a:r>
              <a:rPr lang="cs-CZ" sz="2200" smtClean="0">
                <a:solidFill>
                  <a:schemeClr val="tx1"/>
                </a:solidFill>
              </a:rPr>
              <a:t>podle projektu    </a:t>
            </a:r>
          </a:p>
          <a:p>
            <a:pPr algn="l"/>
            <a:r>
              <a:rPr lang="cs-CZ" sz="2200" b="1" smtClean="0">
                <a:solidFill>
                  <a:schemeClr val="tx1"/>
                </a:solidFill>
              </a:rPr>
              <a:t>  architekta Ludwiga Miese van der Rohe ve funkcionalistickém stylu         </a:t>
            </a:r>
          </a:p>
          <a:p>
            <a:pPr algn="l"/>
            <a:r>
              <a:rPr lang="cs-CZ" sz="2200" b="1" smtClean="0">
                <a:solidFill>
                  <a:schemeClr val="tx1"/>
                </a:solidFill>
              </a:rPr>
              <a:t>  </a:t>
            </a:r>
            <a:r>
              <a:rPr lang="cs-CZ" sz="2200" smtClean="0">
                <a:solidFill>
                  <a:schemeClr val="tx1"/>
                </a:solidFill>
              </a:rPr>
              <a:t>v letech 1928-30</a:t>
            </a:r>
          </a:p>
          <a:p>
            <a:pPr algn="l">
              <a:buFontTx/>
              <a:buChar char="-"/>
            </a:pPr>
            <a:r>
              <a:rPr lang="cs-CZ" sz="2200" b="1" smtClean="0">
                <a:solidFill>
                  <a:schemeClr val="tx1"/>
                </a:solidFill>
              </a:rPr>
              <a:t> na seznam památek UNESCO byla zapsána v roce 2001 </a:t>
            </a:r>
            <a:r>
              <a:rPr lang="cs-CZ" sz="2200" smtClean="0">
                <a:solidFill>
                  <a:schemeClr val="tx1"/>
                </a:solidFill>
              </a:rPr>
              <a:t>jako skvost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moderní architektury</a:t>
            </a:r>
          </a:p>
        </p:txBody>
      </p:sp>
      <p:pic>
        <p:nvPicPr>
          <p:cNvPr id="13315" name="Picture 2" descr="Vila Tugendha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0" y="1500188"/>
            <a:ext cx="228600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8" descr="http://upload.wikimedia.org/wikipedia/commons/thumb/2/24/Villa_Tugendhat-20070429.jpeg/220px-Villa_Tugendhat-20070429.jpe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500188"/>
            <a:ext cx="3592512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smtClean="0"/>
              <a:t>BRNO – VILA TUGENDHAT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2357438"/>
            <a:ext cx="8786812" cy="41433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900" b="1" smtClean="0"/>
              <a:t>- vila je rozvržena do tří úrovní</a:t>
            </a:r>
            <a:r>
              <a:rPr lang="cs-CZ" sz="1900" smtClean="0"/>
              <a:t>, ač z pohledu z ulice působí jako přízemní 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  jednopodlažní</a:t>
            </a:r>
          </a:p>
          <a:p>
            <a:pPr>
              <a:lnSpc>
                <a:spcPct val="80000"/>
              </a:lnSpc>
              <a:buFontTx/>
              <a:buChar char="-"/>
            </a:pPr>
            <a:endParaRPr lang="cs-CZ" sz="1900" smtClean="0"/>
          </a:p>
          <a:p>
            <a:pPr>
              <a:lnSpc>
                <a:spcPct val="80000"/>
              </a:lnSpc>
              <a:buFontTx/>
              <a:buChar char="-"/>
            </a:pPr>
            <a:endParaRPr lang="cs-CZ" sz="1900" smtClean="0"/>
          </a:p>
          <a:p>
            <a:pPr>
              <a:lnSpc>
                <a:spcPct val="80000"/>
              </a:lnSpc>
              <a:buFontTx/>
              <a:buChar char="-"/>
            </a:pPr>
            <a:endParaRPr lang="cs-CZ" sz="1900" smtClean="0"/>
          </a:p>
          <a:p>
            <a:pPr>
              <a:lnSpc>
                <a:spcPct val="80000"/>
              </a:lnSpc>
              <a:buFontTx/>
              <a:buChar char="-"/>
            </a:pPr>
            <a:endParaRPr lang="cs-CZ" sz="19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9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9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900" b="1" smtClean="0"/>
              <a:t>- konstrukci vily tvoří ocelový skelet</a:t>
            </a:r>
            <a:r>
              <a:rPr lang="cs-CZ" sz="1900" smtClean="0"/>
              <a:t>, železobetonové stropy, cihelné zdivo, </a:t>
            </a:r>
            <a:endParaRPr lang="cs-CZ" sz="190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900" smtClean="0">
                <a:latin typeface="Arial" charset="0"/>
              </a:rPr>
              <a:t>  </a:t>
            </a:r>
            <a:r>
              <a:rPr lang="cs-CZ" sz="1900" smtClean="0"/>
              <a:t>travertinové</a:t>
            </a:r>
            <a:r>
              <a:rPr lang="cs-CZ" sz="1900" smtClean="0">
                <a:latin typeface="Arial" charset="0"/>
              </a:rPr>
              <a:t> </a:t>
            </a:r>
            <a:r>
              <a:rPr lang="cs-CZ" sz="1900" smtClean="0"/>
              <a:t>obklady, nosné pilíře v místnostech jsou chromované, prostory jsou </a:t>
            </a:r>
            <a:endParaRPr lang="cs-CZ" sz="190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900" smtClean="0">
                <a:latin typeface="Arial" charset="0"/>
              </a:rPr>
              <a:t>  </a:t>
            </a:r>
            <a:r>
              <a:rPr lang="cs-CZ" sz="1900" smtClean="0"/>
              <a:t>odděleny např.</a:t>
            </a:r>
            <a:r>
              <a:rPr lang="cs-CZ" sz="1900" smtClean="0">
                <a:latin typeface="Arial" charset="0"/>
              </a:rPr>
              <a:t> </a:t>
            </a:r>
            <a:r>
              <a:rPr lang="cs-CZ" sz="1900" smtClean="0"/>
              <a:t>onyxovou deskou, přepážkami ze vzácných dřev – makasarský eben,</a:t>
            </a:r>
            <a:endParaRPr lang="cs-CZ" sz="190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900" smtClean="0">
                <a:latin typeface="Arial" charset="0"/>
              </a:rPr>
              <a:t>  </a:t>
            </a:r>
            <a:r>
              <a:rPr lang="cs-CZ" sz="1900" smtClean="0"/>
              <a:t>palisandr; dveře,</a:t>
            </a:r>
            <a:r>
              <a:rPr lang="cs-CZ" sz="1900" smtClean="0">
                <a:latin typeface="Arial" charset="0"/>
              </a:rPr>
              <a:t> </a:t>
            </a:r>
            <a:r>
              <a:rPr lang="cs-CZ" sz="1900" smtClean="0"/>
              <a:t>skříně a keramické obklady byly protaženy ke stropům, okna velká,</a:t>
            </a:r>
            <a:endParaRPr lang="cs-CZ" sz="190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900" smtClean="0">
                <a:latin typeface="Arial" charset="0"/>
              </a:rPr>
              <a:t>  </a:t>
            </a:r>
            <a:r>
              <a:rPr lang="cs-CZ" sz="1900" smtClean="0"/>
              <a:t>prosklená byla</a:t>
            </a:r>
            <a:r>
              <a:rPr lang="cs-CZ" sz="1900" smtClean="0">
                <a:latin typeface="Arial" charset="0"/>
              </a:rPr>
              <a:t> </a:t>
            </a:r>
            <a:r>
              <a:rPr lang="cs-CZ" sz="1900" smtClean="0"/>
              <a:t>možná spustit do podlahy a otevřít prostor do zahrady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- vyhřívání zajišťují topná tělesa, střední patro je vytápěno horkým vzduchem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900" smtClean="0"/>
          </a:p>
        </p:txBody>
      </p:sp>
      <p:pic>
        <p:nvPicPr>
          <p:cNvPr id="14339" name="Picture 12" descr="Villa Tugendhat entran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3071813"/>
            <a:ext cx="180975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14" descr="Vila Tugendhat (Brno), onyxová stěn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071813"/>
            <a:ext cx="180975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22" descr="Brno, Černá Pole, Černopolní, vila Tugendhat (03)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14625" y="1071563"/>
            <a:ext cx="1820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24" descr="Brno, Černá Pole, Černopolní, vila Tugendhat (02)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1071563"/>
            <a:ext cx="1822450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4" descr="http://upload.wikimedia.org/wikipedia/commons/thumb/8/86/Villa_Tugendhat_front.JPG/220px-Villa_Tugendhat_front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28688" y="1071563"/>
            <a:ext cx="1619250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4" descr="Villa Tugendhat, Brno, CZ (4)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43688" y="1071563"/>
            <a:ext cx="1619250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Picture 18" descr="Tugendhat living room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643188" y="3071813"/>
            <a:ext cx="180975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Picture 6" descr="Tugendhat view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643688" y="3071813"/>
            <a:ext cx="180975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BRNO – VILA TUGENDHAT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214313" y="3789363"/>
            <a:ext cx="8715375" cy="27828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smtClean="0"/>
              <a:t>-</a:t>
            </a:r>
            <a:r>
              <a:rPr lang="cs-CZ" sz="2000" smtClean="0"/>
              <a:t> </a:t>
            </a:r>
            <a:r>
              <a:rPr lang="cs-CZ" sz="2000" b="1" smtClean="0"/>
              <a:t>hlavní střední podlaží </a:t>
            </a:r>
            <a:r>
              <a:rPr lang="cs-CZ" sz="2000" smtClean="0"/>
              <a:t>se člení na část vstupní, společenskou, pracovní a jídelní</a:t>
            </a:r>
          </a:p>
          <a:p>
            <a:pPr>
              <a:buFont typeface="Arial" charset="0"/>
              <a:buNone/>
            </a:pPr>
            <a:r>
              <a:rPr lang="cs-CZ" sz="2000" b="1" smtClean="0"/>
              <a:t>- horní patro </a:t>
            </a:r>
            <a:r>
              <a:rPr lang="cs-CZ" sz="2000" smtClean="0"/>
              <a:t>obsahuje přijímací halu, ložnice manželů se sociálním zařízením,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pokoje dětí a pokoj chůvy se sociálním zařízením, následuje terasa</a:t>
            </a:r>
          </a:p>
          <a:p>
            <a:pPr>
              <a:buFont typeface="Arial" charset="0"/>
              <a:buNone/>
            </a:pPr>
            <a:r>
              <a:rPr lang="cs-CZ" sz="2000" b="1" smtClean="0"/>
              <a:t>- spodní patro </a:t>
            </a:r>
            <a:r>
              <a:rPr lang="cs-CZ" sz="2000" smtClean="0"/>
              <a:t>sloužilo služebnictvu a technickému zázemí (klimatizace, vytápání,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prádelna, sklady, fotokomora, kotelna)</a:t>
            </a:r>
          </a:p>
          <a:p>
            <a:pPr>
              <a:buFont typeface="Arial" charset="0"/>
              <a:buNone/>
            </a:pPr>
            <a:r>
              <a:rPr lang="cs-CZ" sz="2000" smtClean="0"/>
              <a:t>- nábytek byl pečlivě vybrán, barevně sladěn (chrom, šedozelená textilie, zelená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kůže, rubínový samet, kombinace bílé a černé – koberce a závěsy)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  </a:t>
            </a:r>
          </a:p>
        </p:txBody>
      </p:sp>
      <p:pic>
        <p:nvPicPr>
          <p:cNvPr id="15363" name="Picture 6" descr="http://upload.wikimedia.org/wikipedia/commons/thumb/7/7a/Tugendhat_zevnitr.jpg/220px-Tugendhat_zevnit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63" y="1285875"/>
            <a:ext cx="323850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Villa-Tugendhat-Brno2009u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5" y="1714500"/>
            <a:ext cx="1820863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Villa-Tugendhat-Brno2009j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00788" y="1773238"/>
            <a:ext cx="183515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37"/>
          </a:xfrm>
        </p:spPr>
        <p:txBody>
          <a:bodyPr/>
          <a:lstStyle/>
          <a:p>
            <a:r>
              <a:rPr lang="cs-CZ" smtClean="0"/>
              <a:t>BRNO – VILA TUGENDHAT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214313" y="3571875"/>
            <a:ext cx="8715375" cy="30003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/>
              <a:t>- důležitou součástí stavby byla </a:t>
            </a:r>
            <a:r>
              <a:rPr lang="cs-CZ" sz="2400" b="1" smtClean="0"/>
              <a:t>zimní zahrada </a:t>
            </a:r>
            <a:r>
              <a:rPr lang="cs-CZ" sz="2400" smtClean="0"/>
              <a:t>s orchidejemi</a:t>
            </a:r>
          </a:p>
          <a:p>
            <a:pPr>
              <a:buFont typeface="Arial" charset="0"/>
              <a:buNone/>
            </a:pPr>
            <a:r>
              <a:rPr lang="cs-CZ" sz="2400" b="1" smtClean="0"/>
              <a:t>- na terase </a:t>
            </a:r>
            <a:r>
              <a:rPr lang="cs-CZ" sz="2400" smtClean="0"/>
              <a:t>se pnula bohatá zeleň</a:t>
            </a:r>
          </a:p>
          <a:p>
            <a:pPr>
              <a:buFont typeface="Arial" charset="0"/>
              <a:buNone/>
            </a:pPr>
            <a:r>
              <a:rPr lang="cs-CZ" sz="2400" b="1" smtClean="0"/>
              <a:t>- v zahradě byl ovocný sad</a:t>
            </a:r>
            <a:r>
              <a:rPr lang="cs-CZ" sz="2400" smtClean="0"/>
              <a:t>, </a:t>
            </a:r>
            <a:r>
              <a:rPr lang="cs-CZ" sz="2400" b="1" smtClean="0"/>
              <a:t>nyní</a:t>
            </a:r>
            <a:r>
              <a:rPr lang="cs-CZ" sz="2400" smtClean="0"/>
              <a:t> zůstala velká louka a množství</a:t>
            </a:r>
          </a:p>
          <a:p>
            <a:pPr>
              <a:buFont typeface="Arial" charset="0"/>
              <a:buNone/>
            </a:pPr>
            <a:r>
              <a:rPr lang="cs-CZ" sz="2400" smtClean="0"/>
              <a:t>  </a:t>
            </a:r>
            <a:r>
              <a:rPr lang="cs-CZ" sz="2400" b="1" smtClean="0"/>
              <a:t>vzácných dřevin</a:t>
            </a:r>
          </a:p>
          <a:p>
            <a:pPr>
              <a:buFont typeface="Arial" charset="0"/>
              <a:buNone/>
            </a:pPr>
            <a:r>
              <a:rPr lang="cs-CZ" sz="2400" smtClean="0"/>
              <a:t>- dům v hlavním prostoru po spuštění oken splynul s přírodou          </a:t>
            </a:r>
          </a:p>
          <a:p>
            <a:pPr>
              <a:buFont typeface="Arial" charset="0"/>
              <a:buNone/>
            </a:pPr>
            <a:r>
              <a:rPr lang="cs-CZ" sz="2400" smtClean="0"/>
              <a:t>  v zahradě</a:t>
            </a:r>
          </a:p>
        </p:txBody>
      </p:sp>
      <p:pic>
        <p:nvPicPr>
          <p:cNvPr id="16387" name="Picture 2" descr="Villa-Tugendhat-Brno2009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1500188"/>
            <a:ext cx="21431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10" descr="Villa-Tugendhat-Brno2009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38" y="1500188"/>
            <a:ext cx="21431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Villa-Tugendhat-Brno2009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5" y="1500188"/>
            <a:ext cx="21431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2" descr="Villa-Tugendhat-Brno2009h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500188"/>
            <a:ext cx="21431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792162"/>
          </a:xfrm>
        </p:spPr>
        <p:txBody>
          <a:bodyPr/>
          <a:lstStyle/>
          <a:p>
            <a:r>
              <a:rPr lang="cs-CZ" smtClean="0"/>
              <a:t>BRNO – VILA TUGENDHAT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79388" y="2565400"/>
            <a:ext cx="8785225" cy="40322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900" smtClean="0"/>
              <a:t>- r. 1938 manželé Tugendhatovi musejí vilu jako Židé opustit</a:t>
            </a:r>
          </a:p>
          <a:p>
            <a:pPr>
              <a:buFont typeface="Arial" charset="0"/>
              <a:buNone/>
            </a:pPr>
            <a:r>
              <a:rPr lang="cs-CZ" sz="1900" smtClean="0"/>
              <a:t>- r. 1939 vilu zabavuje gestapo a stává se majetkem Velkoněmecké říše, za války zde žil                       </a:t>
            </a:r>
          </a:p>
          <a:p>
            <a:pPr>
              <a:buFont typeface="Arial" charset="0"/>
              <a:buNone/>
            </a:pPr>
            <a:r>
              <a:rPr lang="cs-CZ" sz="1900" smtClean="0"/>
              <a:t>  W. Messerschmitt, letecký konstruktér a průmyslník</a:t>
            </a:r>
          </a:p>
          <a:p>
            <a:pPr>
              <a:buFont typeface="Arial" charset="0"/>
              <a:buNone/>
            </a:pPr>
            <a:r>
              <a:rPr lang="cs-CZ" sz="1900" smtClean="0"/>
              <a:t>- při náletu na Brno se zničila okna hlavního prostoru vily</a:t>
            </a:r>
          </a:p>
          <a:p>
            <a:pPr>
              <a:buFont typeface="Arial" charset="0"/>
              <a:buNone/>
            </a:pPr>
            <a:r>
              <a:rPr lang="cs-CZ" sz="1900" smtClean="0"/>
              <a:t>- r. 1945 tu byli ubytováni sovětští vojáci, poté zřízena soukromá taneční škola,</a:t>
            </a:r>
          </a:p>
          <a:p>
            <a:pPr>
              <a:buFont typeface="Arial" charset="0"/>
              <a:buNone/>
            </a:pPr>
            <a:r>
              <a:rPr lang="cs-CZ" sz="1900" smtClean="0"/>
              <a:t>  následovalo rehabilitační centrum, od r. 1969 se vila stává kulturní památkou a od 80. </a:t>
            </a:r>
          </a:p>
          <a:p>
            <a:pPr>
              <a:buFont typeface="Arial" charset="0"/>
              <a:buNone/>
            </a:pPr>
            <a:r>
              <a:rPr lang="cs-CZ" sz="1900" smtClean="0"/>
              <a:t>  let probíhala rekonstrukce</a:t>
            </a:r>
          </a:p>
          <a:p>
            <a:pPr>
              <a:buFont typeface="Arial" charset="0"/>
              <a:buNone/>
            </a:pPr>
            <a:r>
              <a:rPr lang="cs-CZ" sz="1900" smtClean="0"/>
              <a:t>- dne 8.6.1992 zde byla vedena jednání o rozdělení Československa</a:t>
            </a:r>
          </a:p>
          <a:p>
            <a:pPr>
              <a:buFontTx/>
              <a:buNone/>
            </a:pPr>
            <a:r>
              <a:rPr lang="cs-CZ" sz="1900" smtClean="0"/>
              <a:t>- dne 26.8.1992 dohodu podepsali předsedové vlád České a Slovenské republiky </a:t>
            </a:r>
            <a:r>
              <a:rPr lang="cs-CZ" sz="1900" smtClean="0">
                <a:latin typeface="Arial" charset="0"/>
              </a:rPr>
              <a:t>        </a:t>
            </a:r>
          </a:p>
          <a:p>
            <a:pPr>
              <a:buFontTx/>
              <a:buNone/>
            </a:pPr>
            <a:r>
              <a:rPr lang="cs-CZ" sz="1900" smtClean="0">
                <a:latin typeface="Arial" charset="0"/>
              </a:rPr>
              <a:t>  </a:t>
            </a:r>
            <a:r>
              <a:rPr lang="cs-CZ" sz="1900" smtClean="0"/>
              <a:t>V. Klaus                 </a:t>
            </a:r>
          </a:p>
          <a:p>
            <a:pPr>
              <a:buFont typeface="Arial" charset="0"/>
              <a:buNone/>
            </a:pPr>
            <a:r>
              <a:rPr lang="cs-CZ" sz="1900" smtClean="0"/>
              <a:t>  a Vl. Mečiar, r. 1993 pak jednali o rozdělení federálního majetku</a:t>
            </a:r>
          </a:p>
          <a:p>
            <a:pPr>
              <a:buFont typeface="Arial" charset="0"/>
              <a:buNone/>
            </a:pPr>
            <a:r>
              <a:rPr lang="cs-CZ" sz="1900" smtClean="0"/>
              <a:t>- od r. 2012 je otevřena veřejnosti</a:t>
            </a:r>
          </a:p>
        </p:txBody>
      </p:sp>
      <p:pic>
        <p:nvPicPr>
          <p:cNvPr id="17411" name="Picture 2" descr="Villa-Tugendhat-Brno2009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981075"/>
            <a:ext cx="226695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07375" cy="44973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u="sng" smtClean="0">
                <a:hlinkClick r:id="rId2"/>
              </a:rPr>
              <a:t>http://cs.wikipedia.org/wiki/Vila_Tugendhat</a:t>
            </a:r>
            <a:endParaRPr lang="cs-CZ" sz="2400" smtClean="0"/>
          </a:p>
          <a:p>
            <a:pPr>
              <a:buFont typeface="Arial" charset="0"/>
              <a:buNone/>
            </a:pPr>
            <a:r>
              <a:rPr lang="cs-CZ" sz="2400" u="sng" smtClean="0">
                <a:hlinkClick r:id="rId3"/>
              </a:rPr>
              <a:t>http://commons.wikimedia.org/wiki/Category:Villa_Tugendhat?uselang=cs</a:t>
            </a:r>
            <a:endParaRPr lang="cs-CZ" sz="2400" smtClean="0"/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353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Times New Roman</vt:lpstr>
      <vt:lpstr>Motiv sady Office</vt:lpstr>
      <vt:lpstr>BRNO – VILA TUGENDHAT</vt:lpstr>
      <vt:lpstr>BRNO – VILA TUGENDHAT</vt:lpstr>
      <vt:lpstr>BRNO – VILA TUGENDHAT</vt:lpstr>
      <vt:lpstr>BRNO – VILA TUGENDHAT</vt:lpstr>
      <vt:lpstr>BRNO – VILA TUGENDHAT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BRNO – VILA TUGENDHAT</dc:title>
  <dc:creator>Uzivatel</dc:creator>
  <cp:lastModifiedBy>Miluška</cp:lastModifiedBy>
  <cp:revision>33</cp:revision>
  <dcterms:created xsi:type="dcterms:W3CDTF">2013-02-21T20:47:09Z</dcterms:created>
  <dcterms:modified xsi:type="dcterms:W3CDTF">2013-04-09T13:55:11Z</dcterms:modified>
</cp:coreProperties>
</file>