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9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042434-EF74-41C2-8262-3563EC456283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A2B03-A3FD-41D8-B860-8729954F88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923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FA2B03-A3FD-41D8-B860-8729954F888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121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000" dirty="0" smtClean="0"/>
              <a:t>Název: </a:t>
            </a:r>
            <a:r>
              <a:rPr lang="cs-CZ" sz="3600" dirty="0"/>
              <a:t>Měření spotřeby paliva při jízdě z </a:t>
            </a:r>
            <a:r>
              <a:rPr lang="cs-CZ" sz="3600" dirty="0" smtClean="0"/>
              <a:t>	  	     kopce </a:t>
            </a:r>
            <a:r>
              <a:rPr lang="cs-CZ" sz="3600" dirty="0"/>
              <a:t>se zahřátým motorem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>Autor: Petr Hart, </a:t>
            </a:r>
            <a:r>
              <a:rPr lang="cs-CZ" sz="3200" dirty="0" err="1" smtClean="0"/>
              <a:t>DiS</a:t>
            </a:r>
            <a:r>
              <a:rPr lang="cs-CZ" sz="3200" dirty="0" smtClean="0"/>
              <a:t>.</a:t>
            </a: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235200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Zážehové motory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	4.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	březen 2013</a:t>
            </a:r>
          </a:p>
        </p:txBody>
      </p:sp>
    </p:spTree>
    <p:extLst>
      <p:ext uri="{BB962C8B-B14F-4D97-AF65-F5344CB8AC3E}">
        <p14:creationId xmlns:p14="http://schemas.microsoft.com/office/powerpoint/2010/main" val="2665349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DUM pro seznámení s měřenou spotřebou při jízdním režimu jízdy z kopce po zahřátí motoru.</a:t>
            </a:r>
            <a:endParaRPr lang="cs-CZ" dirty="0" smtClean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698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spotřeby paliva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měřeno na palivovém systému zážehového motoru BMW 318 IS, </a:t>
            </a:r>
            <a:r>
              <a:rPr lang="cs-CZ" dirty="0" err="1" smtClean="0"/>
              <a:t>Motronic</a:t>
            </a:r>
            <a:r>
              <a:rPr lang="cs-CZ" dirty="0" smtClean="0"/>
              <a:t> M 1.7.2</a:t>
            </a:r>
          </a:p>
        </p:txBody>
      </p:sp>
      <p:pic>
        <p:nvPicPr>
          <p:cNvPr id="1026" name="Picture 2" descr="F:\Škola\Projekty\Projekt - panel motronic\FOTOPAN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696" y="2833655"/>
            <a:ext cx="4320480" cy="318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5270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přístroje – BOSCH KTS 650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613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režimu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Režim jízdy z kopce se zařazeným rychlostním stupněm je jedním z </a:t>
            </a:r>
            <a:r>
              <a:rPr lang="cs-CZ" dirty="0" smtClean="0"/>
              <a:t>nejdiskutovanějších </a:t>
            </a:r>
            <a:r>
              <a:rPr lang="cs-CZ" dirty="0"/>
              <a:t>jízdních režimů. Pro nastínění pravdy jsem provedl následující laboratorní měření.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709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komponent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Otáčky motoru záměrně nastavím </a:t>
            </a:r>
            <a:r>
              <a:rPr lang="cs-CZ" dirty="0" smtClean="0"/>
              <a:t>            na </a:t>
            </a:r>
            <a:r>
              <a:rPr lang="cs-CZ" dirty="0"/>
              <a:t>1520 min</a:t>
            </a:r>
            <a:r>
              <a:rPr lang="cs-CZ" baseline="30000" dirty="0"/>
              <a:t>-1</a:t>
            </a:r>
            <a:r>
              <a:rPr lang="cs-CZ" dirty="0"/>
              <a:t>. Teplota chladicí kapaliny motoru je 94°C.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207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hodnot snímačů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4685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Š</a:t>
            </a:r>
            <a:r>
              <a:rPr lang="cs-CZ" dirty="0" smtClean="0"/>
              <a:t>krticí klapka otevřená na 0%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7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Vzdouvací klapky s kompenzací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4264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Naměřené hodnoty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Při nastavení komponent, viz výše, řídicí jednotka vyhodnotila, že řidič chce využít motor k brždění. Proto nastavil nulovou dodávku. Pokud </a:t>
            </a:r>
            <a:r>
              <a:rPr lang="cs-CZ" dirty="0" smtClean="0"/>
              <a:t>bychom </a:t>
            </a:r>
            <a:r>
              <a:rPr lang="cs-CZ" dirty="0"/>
              <a:t>ale otáčky snižovali pod 1500 min</a:t>
            </a:r>
            <a:r>
              <a:rPr lang="cs-CZ" baseline="30000" dirty="0"/>
              <a:t>-1</a:t>
            </a:r>
            <a:r>
              <a:rPr lang="cs-CZ" dirty="0"/>
              <a:t>, tak by řídicí jednotka vyhodnotila, že se motor chce zastavit, proto nastaví dodávku vyšší než pro volnoběh, aby se motor nezastavil a jeho otáčky nastavila na volnoběžné.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632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Vstřikované množství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213"/>
          <a:stretch/>
        </p:blipFill>
        <p:spPr>
          <a:xfrm>
            <a:off x="1619672" y="1340768"/>
            <a:ext cx="5976664" cy="5112568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002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Petr Hart, </a:t>
            </a:r>
            <a:r>
              <a:rPr lang="cs-CZ" dirty="0" err="1" smtClean="0"/>
              <a:t>DiS</a:t>
            </a:r>
            <a:r>
              <a:rPr lang="cs-CZ" dirty="0"/>
              <a:t>.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4633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cs-CZ" smtClean="0"/>
              <a:t>Všechny obrázky – vlastní tvorba autora</a:t>
            </a:r>
          </a:p>
        </p:txBody>
      </p:sp>
      <p:pic>
        <p:nvPicPr>
          <p:cNvPr id="16388" name="Picture 5" descr="LOGO Investice do rozvoje vzdělán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2094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99</Words>
  <Application>Microsoft Office PowerPoint</Application>
  <PresentationFormat>Předvádění na obrazovce (4:3)</PresentationFormat>
  <Paragraphs>38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Název: Měření spotřeby paliva při jízdě z          kopce se zahřátým motorem Autor: Petr Hart, DiS.</vt:lpstr>
      <vt:lpstr>Anotace </vt:lpstr>
      <vt:lpstr>Měření spotřeby paliva</vt:lpstr>
      <vt:lpstr>Použité přístroje – BOSCH KTS 650</vt:lpstr>
      <vt:lpstr>Popis režimu</vt:lpstr>
      <vt:lpstr>Nastavení komponent</vt:lpstr>
      <vt:lpstr>Nastavení hodnot snímačů</vt:lpstr>
      <vt:lpstr>Škrticí klapka otevřená na 0%</vt:lpstr>
      <vt:lpstr>Vzdouvací klapky s kompenzací</vt:lpstr>
      <vt:lpstr>Naměřené hodnoty</vt:lpstr>
      <vt:lpstr>Vstřikované množství</vt:lpstr>
      <vt:lpstr>Děkuji za pozornost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ICT pro rozvoj klíčových kompetencí</dc:title>
  <dc:creator>Petr Hart</dc:creator>
  <cp:lastModifiedBy>Petr Hart</cp:lastModifiedBy>
  <cp:revision>5</cp:revision>
  <dcterms:created xsi:type="dcterms:W3CDTF">2013-03-04T17:00:39Z</dcterms:created>
  <dcterms:modified xsi:type="dcterms:W3CDTF">2013-03-06T19:19:49Z</dcterms:modified>
</cp:coreProperties>
</file>