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4000" dirty="0" smtClean="0"/>
              <a:t>Název: </a:t>
            </a:r>
            <a:r>
              <a:rPr lang="cs-CZ" sz="3600" dirty="0"/>
              <a:t>Měření spotřeby paliva na volnoběh </a:t>
            </a:r>
            <a:r>
              <a:rPr lang="cs-CZ" sz="3600" dirty="0" smtClean="0"/>
              <a:t> 	     s nezahřátým </a:t>
            </a:r>
            <a:r>
              <a:rPr lang="cs-CZ" sz="3600" dirty="0"/>
              <a:t>motorem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3200" dirty="0" smtClean="0"/>
              <a:t>Autor: Petr Hart, </a:t>
            </a:r>
            <a:r>
              <a:rPr lang="cs-CZ" sz="3200" dirty="0" err="1" smtClean="0"/>
              <a:t>DiS</a:t>
            </a:r>
            <a:r>
              <a:rPr lang="cs-CZ" sz="3200" dirty="0" smtClean="0"/>
              <a:t>.</a:t>
            </a: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684213" y="3886200"/>
            <a:ext cx="7775575" cy="2235200"/>
          </a:xfrm>
        </p:spPr>
        <p:txBody>
          <a:bodyPr rtlCol="0">
            <a:sp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Název SŠ:		VOŠ, SPŠ automobilní a technická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Tem. oblast:		Zážehové motory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Ročník:			4.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Číslo projektu:		CZ.1.07/1.5.00/34.0504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Datum vzniku:		březen 2013</a:t>
            </a:r>
          </a:p>
        </p:txBody>
      </p:sp>
    </p:spTree>
    <p:extLst>
      <p:ext uri="{BB962C8B-B14F-4D97-AF65-F5344CB8AC3E}">
        <p14:creationId xmlns:p14="http://schemas.microsoft.com/office/powerpoint/2010/main" val="1622685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DUM pro seznámení s měřenou spotřebou při jízdním režimu volnoběhu ihned po startu motoru.</a:t>
            </a:r>
          </a:p>
          <a:p>
            <a:endParaRPr lang="cs-CZ" dirty="0" smtClean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2352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Měření spotřeby paliva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měřeno na palivovém systému zážehového motoru BMW 318 IS, </a:t>
            </a:r>
            <a:r>
              <a:rPr lang="cs-CZ" dirty="0" err="1" smtClean="0"/>
              <a:t>Motronic</a:t>
            </a:r>
            <a:r>
              <a:rPr lang="cs-CZ" dirty="0" smtClean="0"/>
              <a:t> M 1.7.2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  <p:pic>
        <p:nvPicPr>
          <p:cNvPr id="5" name="Picture 2" descr="F:\Škola\Projekty\Projekt - panel motronic\FOTOPAN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696" y="2833655"/>
            <a:ext cx="4320480" cy="318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70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přístroje – BOSCH KTS 650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600200"/>
            <a:ext cx="6783644" cy="4525963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5899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režimu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Tento </a:t>
            </a:r>
            <a:r>
              <a:rPr lang="cs-CZ" dirty="0"/>
              <a:t>režim nastaví řídicí jednotka motoru ihned po nastartování motoru bez reakce řidiče na pedál akcelerace. Protože benzín se skládá z lehkých a těžkých </a:t>
            </a:r>
            <a:r>
              <a:rPr lang="cs-CZ" dirty="0" smtClean="0"/>
              <a:t>uhlovodíků</a:t>
            </a:r>
            <a:r>
              <a:rPr lang="cs-CZ" dirty="0"/>
              <a:t>, které se odpařují až při vyšší teplotě, musí řídicí jednotka nastavit vyšší dodávku paliva.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81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Nastavení komponent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Na </a:t>
            </a:r>
            <a:r>
              <a:rPr lang="cs-CZ" dirty="0"/>
              <a:t>panelu </a:t>
            </a:r>
            <a:r>
              <a:rPr lang="cs-CZ" dirty="0" err="1"/>
              <a:t>Motronic</a:t>
            </a:r>
            <a:r>
              <a:rPr lang="cs-CZ" dirty="0"/>
              <a:t> nastavíme vstupní hodnoty snímače teploty chladicí kapaliny motoru na hodnotu – 27°C a snímače otáček motoru 880 min</a:t>
            </a:r>
            <a:r>
              <a:rPr lang="cs-CZ" baseline="30000" dirty="0"/>
              <a:t>-1</a:t>
            </a:r>
            <a:r>
              <a:rPr lang="cs-CZ" dirty="0"/>
              <a:t>. Tím máme základní hodnoty nastavené.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4460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Nastavení hodnot snímačů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0178" y="1600200"/>
            <a:ext cx="6783644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4941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Otevření škrticí klapky na 0%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0178" y="1600200"/>
            <a:ext cx="6783644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744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Otevření vzdouvací klapky s kompenzací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0178" y="1600200"/>
            <a:ext cx="6783644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8397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Naměřené hodnoty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Řídicí </a:t>
            </a:r>
            <a:r>
              <a:rPr lang="cs-CZ" dirty="0"/>
              <a:t>jednotka vypočítala potřebnou dávku paliva pro udržení otáček motoru a co nejrychlejší zahřátí motoru na provozní teplotu. Průměrná spotřeba byla v průměru </a:t>
            </a:r>
            <a:r>
              <a:rPr lang="cs-CZ" dirty="0" smtClean="0"/>
              <a:t>6,1 ml/s </a:t>
            </a:r>
            <a:r>
              <a:rPr lang="cs-CZ" dirty="0"/>
              <a:t>na vstřikovací ventil</a:t>
            </a:r>
            <a:r>
              <a:rPr lang="cs-CZ" dirty="0" smtClean="0"/>
              <a:t>. Motor má 4 vstřikovací ventily. </a:t>
            </a:r>
            <a:r>
              <a:rPr lang="cs-CZ" dirty="0"/>
              <a:t>Tomu odpovídá spotřeba při nulové </a:t>
            </a:r>
            <a:r>
              <a:rPr lang="cs-CZ" dirty="0" smtClean="0"/>
              <a:t>rychlosti     </a:t>
            </a:r>
            <a:r>
              <a:rPr lang="cs-CZ" dirty="0"/>
              <a:t>5-6 l/hod.</a:t>
            </a: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8976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Vstřikované množství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78" y="1600200"/>
            <a:ext cx="6783644" cy="4525963"/>
          </a:xfrm>
          <a:prstGeom prst="rect">
            <a:avLst/>
          </a:prstGeom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3743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Petr Hart, </a:t>
            </a:r>
            <a:r>
              <a:rPr lang="cs-CZ" dirty="0" err="1" smtClean="0"/>
              <a:t>DiS</a:t>
            </a:r>
            <a:r>
              <a:rPr lang="cs-CZ" dirty="0"/>
              <a:t>.</a:t>
            </a: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102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cs-CZ" smtClean="0"/>
              <a:t>Všechny obrázky – vlastní tvorba autora</a:t>
            </a:r>
          </a:p>
        </p:txBody>
      </p:sp>
      <p:pic>
        <p:nvPicPr>
          <p:cNvPr id="16388" name="Picture 5" descr="LOGO Investice do rozvoje vzdělán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odnadpis 2"/>
          <p:cNvSpPr txBox="1">
            <a:spLocks/>
          </p:cNvSpPr>
          <p:nvPr/>
        </p:nvSpPr>
        <p:spPr>
          <a:xfrm>
            <a:off x="3091936" y="6309320"/>
            <a:ext cx="3810000" cy="4324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  <a:defRPr/>
            </a:pPr>
            <a:r>
              <a:rPr lang="cs-CZ" dirty="0" smtClean="0"/>
              <a:t>CZ.1.07/1.5.00/34.0504</a:t>
            </a:r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22094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97</Words>
  <Application>Microsoft Office PowerPoint</Application>
  <PresentationFormat>Předvádění na obrazovce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Název: Měření spotřeby paliva na volnoběh        s nezahřátým motorem Autor: Petr Hart, DiS.</vt:lpstr>
      <vt:lpstr>Anotace </vt:lpstr>
      <vt:lpstr>Měření spotřeby paliva</vt:lpstr>
      <vt:lpstr>Použité přístroje – BOSCH KTS 650</vt:lpstr>
      <vt:lpstr>Popis režimu</vt:lpstr>
      <vt:lpstr>Nastavení komponent</vt:lpstr>
      <vt:lpstr>Nastavení hodnot snímačů</vt:lpstr>
      <vt:lpstr>Otevření škrticí klapky na 0%</vt:lpstr>
      <vt:lpstr>Otevření vzdouvací klapky s kompenzací</vt:lpstr>
      <vt:lpstr>Naměřené hodnoty</vt:lpstr>
      <vt:lpstr>Vstřikované množství</vt:lpstr>
      <vt:lpstr>Děkuji za pozornost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ICT pro rozvoj klíčových kompetencí</dc:title>
  <dc:creator>Petr Hart</dc:creator>
  <cp:lastModifiedBy>Petr Hart</cp:lastModifiedBy>
  <cp:revision>9</cp:revision>
  <dcterms:created xsi:type="dcterms:W3CDTF">2013-03-04T16:58:49Z</dcterms:created>
  <dcterms:modified xsi:type="dcterms:W3CDTF">2013-03-06T19:21:03Z</dcterms:modified>
</cp:coreProperties>
</file>