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  <p:sldMasterId id="2147483792" r:id="rId2"/>
  </p:sldMasterIdLst>
  <p:notesMasterIdLst>
    <p:notesMasterId r:id="rId16"/>
  </p:notes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1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Jaroslava </a:t>
          </a:r>
          <a:r>
            <a:rPr lang="cs-CZ" dirty="0" err="1" smtClean="0"/>
            <a:t>Všohájková</a:t>
          </a:r>
          <a:r>
            <a:rPr lang="cs-CZ" dirty="0" smtClean="0"/>
            <a:t>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VY_52_INOVACE_1E36Ch_Důležité kyseliny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Důležité kyseliny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Mgr. Jaroslava </a:t>
          </a:r>
          <a:r>
            <a:rPr lang="cs-CZ" sz="1800" kern="1200" dirty="0" err="1" smtClean="0"/>
            <a:t>Všohájková</a:t>
          </a:r>
          <a:r>
            <a:rPr lang="cs-CZ" sz="1800" kern="1200" dirty="0" smtClean="0"/>
            <a:t> 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VY_52_INOVACE_1E36Ch_Důležité kyseliny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Důležité kyseliny 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8197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266011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120069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971351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93873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757412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95857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529191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78537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079770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18303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129030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69499376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určeno k výuce anorganické chemie</a:t>
            </a:r>
          </a:p>
          <a:p>
            <a:r>
              <a:rPr lang="cs-CZ" dirty="0" smtClean="0"/>
              <a:t>slouží jako stručný přehled k výkladu či opakování učiva na interaktivní tabuli</a:t>
            </a:r>
          </a:p>
          <a:p>
            <a:r>
              <a:rPr lang="cs-CZ" dirty="0" smtClean="0"/>
              <a:t>vede k snadnému zapamatování klíčových informací</a:t>
            </a:r>
          </a:p>
          <a:p>
            <a:r>
              <a:rPr lang="cs-CZ" dirty="0" smtClean="0"/>
              <a:t>úkoly podněcují iniciativu žáků, nenásilným způsobem vedou k procvičení předchozího učiva</a:t>
            </a:r>
          </a:p>
          <a:p>
            <a:r>
              <a:rPr lang="cs-CZ" dirty="0" smtClean="0"/>
              <a:t>vede k </a:t>
            </a:r>
            <a:r>
              <a:rPr lang="cs-CZ" smtClean="0"/>
              <a:t>praktickému procvičování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725344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/>
              <a:t>Kyselina chlorovodíková - HCl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koncentrovaná 37% </a:t>
            </a:r>
            <a:r>
              <a:rPr lang="cs-CZ" dirty="0" smtClean="0"/>
              <a:t>(v </a:t>
            </a:r>
            <a:r>
              <a:rPr lang="cs-CZ" dirty="0" smtClean="0"/>
              <a:t>obchodě 32% pod názvem kyselina solná)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prchavá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leptá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dráždí dýchací cesty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v žaludku na trávení potravy (0,3 – 0,4%)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98129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Užití: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výroba barviv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výroba léčiv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výroba plastů – zelený plamen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letování – čištění spojů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v čistících prostředcích – Savo, </a:t>
            </a:r>
            <a:r>
              <a:rPr lang="cs-CZ" dirty="0" err="1" smtClean="0"/>
              <a:t>Domestos</a:t>
            </a:r>
            <a:r>
              <a:rPr lang="cs-CZ" dirty="0" smtClean="0"/>
              <a:t> apod.</a:t>
            </a:r>
          </a:p>
          <a:p>
            <a:pPr marL="0" indent="0">
              <a:lnSpc>
                <a:spcPct val="150000"/>
              </a:lnSpc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2116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800" b="1" dirty="0" smtClean="0"/>
              <a:t>Kyselina dusičná –HNO3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koncentrovaná 68%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silná kyselina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rozkládá se světlem – tmavé lahve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reaguje se všemi kovy kromě zlata a platiny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vyrábí se z amoniaku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19045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Užití: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dusíkatá hnojiva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výbušniny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farmaka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syntetická vlákna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leptání kovů – reliéfy, pamětní desky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1997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800" b="1" dirty="0" smtClean="0"/>
              <a:t>Lučavka královská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</a:t>
            </a:r>
            <a:r>
              <a:rPr lang="cs-CZ" sz="4000" b="1" dirty="0" smtClean="0"/>
              <a:t>HCl  +  HNO3</a:t>
            </a:r>
          </a:p>
          <a:p>
            <a:pPr marL="0" indent="0">
              <a:buNone/>
            </a:pPr>
            <a:r>
              <a:rPr lang="cs-CZ" sz="2400" dirty="0" smtClean="0"/>
              <a:t>smíchané v poměru           </a:t>
            </a:r>
            <a:r>
              <a:rPr lang="cs-CZ" sz="6600" dirty="0" smtClean="0"/>
              <a:t>1   :   3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Leptá i zlato.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80833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800" b="1" dirty="0" smtClean="0"/>
              <a:t>Kyselina sírová -  H2SO4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koncentrovaná 98%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bezbarvá, olejovitá kapalina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silná kyselina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má schopnost odnímat látkám vodu – uhelnatění, popáleniny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dokonale rozkládá organické látky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56484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Užití: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hnojiva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plasty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barviva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léčiva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papírenský a textilní průmysl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úprava rud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náplň akumulátorů v autech (32%)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24718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/>
              <a:t>Kyselina fosforečná – H3PO4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sirupovitá kapalina</a:t>
            </a:r>
          </a:p>
          <a:p>
            <a:pPr>
              <a:lnSpc>
                <a:spcPct val="150000"/>
              </a:lnSpc>
            </a:pPr>
            <a:r>
              <a:rPr lang="cs-CZ" dirty="0"/>
              <a:t>nezbytná </a:t>
            </a:r>
            <a:r>
              <a:rPr lang="cs-CZ" dirty="0" smtClean="0"/>
              <a:t>v živých organismech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16663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Užití: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čistá zředěná do nealkoholických nápojů (</a:t>
            </a:r>
            <a:r>
              <a:rPr lang="cs-CZ" dirty="0" err="1" smtClean="0"/>
              <a:t>coca-cola</a:t>
            </a:r>
            <a:r>
              <a:rPr lang="cs-CZ" dirty="0" smtClean="0"/>
              <a:t>)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léčiva 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zubní tmely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19413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/>
              <a:t>K</a:t>
            </a:r>
            <a:r>
              <a:rPr lang="cs-CZ" sz="4000" b="1" dirty="0" smtClean="0"/>
              <a:t>yselina fluorovodíková - HF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dirty="0" smtClean="0"/>
              <a:t>leptá sklo – musí se uchovávat v plastových lahvích – leptání ozdob na skleničky apod.</a:t>
            </a:r>
          </a:p>
        </p:txBody>
      </p:sp>
    </p:spTree>
    <p:extLst>
      <p:ext uri="{BB962C8B-B14F-4D97-AF65-F5344CB8AC3E}">
        <p14:creationId xmlns:p14="http://schemas.microsoft.com/office/powerpoint/2010/main" xmlns="" val="3438925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 pro skupiny: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Ke každé z uvedených kyselin uveďte, jak byste předvedli ostatním její vlastnosti nebo využití.</a:t>
            </a:r>
          </a:p>
          <a:p>
            <a:pPr marL="514350" indent="-514350">
              <a:lnSpc>
                <a:spcPct val="150000"/>
              </a:lnSpc>
              <a:buFont typeface="+mj-lt"/>
              <a:buAutoNum type="arabicPeriod"/>
            </a:pPr>
            <a:r>
              <a:rPr lang="cs-CZ" dirty="0" smtClean="0"/>
              <a:t>Připravte z koncentrovaných kyselin jejich 10% roztoky. Využijte křížové pravidlo.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69789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232</TotalTime>
  <Words>308</Words>
  <Application>Microsoft Office PowerPoint</Application>
  <PresentationFormat>Předvádění na obrazovce (4:3)</PresentationFormat>
  <Paragraphs>69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1_Motiv systému Office</vt:lpstr>
      <vt:lpstr>Administrativní</vt:lpstr>
      <vt:lpstr>Snímek 1</vt:lpstr>
      <vt:lpstr>Anotace:</vt:lpstr>
      <vt:lpstr>Kyselina chlorovodíková - HCl</vt:lpstr>
      <vt:lpstr>Užití:</vt:lpstr>
      <vt:lpstr>Kyselina dusičná –HNO3</vt:lpstr>
      <vt:lpstr>Užití:</vt:lpstr>
      <vt:lpstr>Lučavka královská</vt:lpstr>
      <vt:lpstr>Kyselina sírová -  H2SO4</vt:lpstr>
      <vt:lpstr>Užití:</vt:lpstr>
      <vt:lpstr>Kyselina fosforečná – H3PO4</vt:lpstr>
      <vt:lpstr>Užití:</vt:lpstr>
      <vt:lpstr>Kyselina fluorovodíková - HF</vt:lpstr>
      <vt:lpstr>Úkoly pro skupiny: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expert</cp:lastModifiedBy>
  <cp:revision>35</cp:revision>
  <dcterms:created xsi:type="dcterms:W3CDTF">2011-08-21T15:31:45Z</dcterms:created>
  <dcterms:modified xsi:type="dcterms:W3CDTF">2012-03-13T19:10:10Z</dcterms:modified>
</cp:coreProperties>
</file>