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35617"/>
              </p:ext>
            </p:extLst>
          </p:nvPr>
        </p:nvGraphicFramePr>
        <p:xfrm>
          <a:off x="899592" y="1412776"/>
          <a:ext cx="7489825" cy="4152903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Hl. m. Praha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Hl. m. Praha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17.12.2012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Praha,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DIGITÁLNÍ</a:t>
            </a:r>
            <a:r>
              <a:rPr lang="cs-CZ" dirty="0" smtClean="0"/>
              <a:t> </a:t>
            </a:r>
            <a:r>
              <a:rPr lang="cs-CZ" sz="3200" dirty="0" smtClean="0"/>
              <a:t>UČEBNÍ MATERIÁL</a:t>
            </a:r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9375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Prag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Autofit/>
          </a:bodyPr>
          <a:lstStyle/>
          <a:p>
            <a:r>
              <a:rPr lang="de-DE" sz="2400" dirty="0" smtClean="0"/>
              <a:t>Prag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Hauptstadt</a:t>
            </a:r>
            <a:r>
              <a:rPr lang="cs-CZ" sz="2400" dirty="0" smtClean="0"/>
              <a:t> der </a:t>
            </a:r>
            <a:r>
              <a:rPr lang="cs-CZ" sz="2400" dirty="0" err="1" smtClean="0"/>
              <a:t>Tschechischen</a:t>
            </a:r>
            <a:r>
              <a:rPr lang="cs-CZ" sz="2400" dirty="0" smtClean="0"/>
              <a:t> Republik.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Stadt</a:t>
            </a:r>
            <a:r>
              <a:rPr lang="cs-CZ" sz="2400" dirty="0" smtClean="0"/>
              <a:t> Prag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grösste</a:t>
            </a:r>
            <a:r>
              <a:rPr lang="cs-CZ" sz="2400" dirty="0" smtClean="0"/>
              <a:t> </a:t>
            </a:r>
            <a:r>
              <a:rPr lang="cs-CZ" sz="2400" dirty="0" err="1" smtClean="0"/>
              <a:t>Stadt</a:t>
            </a:r>
            <a:r>
              <a:rPr lang="cs-CZ" sz="2400" dirty="0" smtClean="0"/>
              <a:t> der </a:t>
            </a:r>
            <a:r>
              <a:rPr lang="cs-CZ" sz="2400" dirty="0" err="1" smtClean="0"/>
              <a:t>Tschechischen</a:t>
            </a:r>
            <a:r>
              <a:rPr lang="cs-CZ" sz="2400" dirty="0" smtClean="0"/>
              <a:t> Republik.</a:t>
            </a:r>
          </a:p>
          <a:p>
            <a:r>
              <a:rPr lang="cs-CZ" sz="2400" dirty="0" smtClean="0"/>
              <a:t> </a:t>
            </a:r>
            <a:r>
              <a:rPr lang="de-DE" sz="2400" dirty="0" smtClean="0"/>
              <a:t>Prag</a:t>
            </a:r>
            <a:r>
              <a:rPr lang="cs-CZ" sz="2400" dirty="0" smtClean="0"/>
              <a:t> </a:t>
            </a:r>
            <a:r>
              <a:rPr lang="cs-CZ" sz="2400" dirty="0" err="1" smtClean="0"/>
              <a:t>befindet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Zentrum</a:t>
            </a:r>
            <a:r>
              <a:rPr lang="cs-CZ" sz="2400" dirty="0" smtClean="0"/>
              <a:t> </a:t>
            </a:r>
            <a:r>
              <a:rPr lang="cs-CZ" sz="2400" dirty="0" err="1" smtClean="0"/>
              <a:t>Böhmens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Durch </a:t>
            </a:r>
            <a:r>
              <a:rPr lang="cs-CZ" sz="2400" dirty="0" err="1" smtClean="0"/>
              <a:t>Prag</a:t>
            </a:r>
            <a:r>
              <a:rPr lang="cs-CZ" sz="2400" dirty="0" smtClean="0"/>
              <a:t> </a:t>
            </a:r>
            <a:r>
              <a:rPr lang="cs-CZ" sz="2400" dirty="0" err="1" smtClean="0"/>
              <a:t>flüsst</a:t>
            </a:r>
            <a:r>
              <a:rPr lang="cs-CZ" sz="2400" dirty="0" smtClean="0"/>
              <a:t> der </a:t>
            </a:r>
            <a:r>
              <a:rPr lang="cs-CZ" sz="2400" dirty="0" err="1" smtClean="0"/>
              <a:t>längste</a:t>
            </a:r>
            <a:r>
              <a:rPr lang="cs-CZ" sz="2400" dirty="0" smtClean="0"/>
              <a:t> </a:t>
            </a:r>
            <a:r>
              <a:rPr lang="cs-CZ" sz="2400" dirty="0" err="1" smtClean="0"/>
              <a:t>Fluss</a:t>
            </a:r>
            <a:r>
              <a:rPr lang="cs-CZ" sz="2400" dirty="0" smtClean="0"/>
              <a:t> der Republik. </a:t>
            </a:r>
          </a:p>
          <a:p>
            <a:r>
              <a:rPr lang="cs-CZ" sz="2400" dirty="0" smtClean="0"/>
              <a:t>Prag </a:t>
            </a:r>
            <a:r>
              <a:rPr lang="cs-CZ" sz="2400" dirty="0" err="1" smtClean="0"/>
              <a:t>hat</a:t>
            </a:r>
            <a:r>
              <a:rPr lang="cs-CZ" sz="2400" dirty="0" smtClean="0"/>
              <a:t> </a:t>
            </a:r>
            <a:r>
              <a:rPr lang="cs-CZ" sz="2400" dirty="0" err="1" smtClean="0"/>
              <a:t>mehr</a:t>
            </a:r>
            <a:r>
              <a:rPr lang="cs-CZ" sz="2400" dirty="0" smtClean="0"/>
              <a:t> </a:t>
            </a:r>
            <a:r>
              <a:rPr lang="cs-CZ" sz="2400" dirty="0" err="1" smtClean="0"/>
              <a:t>als</a:t>
            </a:r>
            <a:r>
              <a:rPr lang="cs-CZ" sz="2400" dirty="0" smtClean="0"/>
              <a:t> 1 </a:t>
            </a:r>
            <a:r>
              <a:rPr lang="cs-CZ" sz="2400" dirty="0" err="1" smtClean="0"/>
              <a:t>Millionen</a:t>
            </a:r>
            <a:r>
              <a:rPr lang="cs-CZ" sz="2400" dirty="0" smtClean="0"/>
              <a:t> </a:t>
            </a:r>
            <a:r>
              <a:rPr lang="cs-CZ" sz="2400" dirty="0" err="1" smtClean="0"/>
              <a:t>Einwohner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Prag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Verkehrsknotenpunkt</a:t>
            </a:r>
            <a:r>
              <a:rPr lang="cs-CZ" sz="2400" dirty="0" smtClean="0"/>
              <a:t>- </a:t>
            </a:r>
            <a:r>
              <a:rPr lang="cs-CZ" sz="2400" dirty="0" err="1" smtClean="0"/>
              <a:t>Züge</a:t>
            </a:r>
            <a:r>
              <a:rPr lang="cs-CZ" sz="2400" dirty="0" smtClean="0"/>
              <a:t>, </a:t>
            </a:r>
            <a:r>
              <a:rPr lang="cs-CZ" sz="2400" dirty="0" err="1" smtClean="0"/>
              <a:t>Flugzeuge</a:t>
            </a:r>
            <a:r>
              <a:rPr lang="cs-CZ" sz="2400" dirty="0" smtClean="0"/>
              <a:t>, </a:t>
            </a:r>
            <a:r>
              <a:rPr lang="cs-CZ" sz="2400" dirty="0" smtClean="0"/>
              <a:t>U-</a:t>
            </a:r>
            <a:r>
              <a:rPr lang="cs-CZ" sz="2400" dirty="0" err="1" smtClean="0"/>
              <a:t>Bahnen</a:t>
            </a:r>
            <a:r>
              <a:rPr lang="cs-CZ" sz="2400" dirty="0" smtClean="0"/>
              <a:t>, </a:t>
            </a:r>
            <a:r>
              <a:rPr lang="cs-CZ" sz="2400" dirty="0" err="1" smtClean="0"/>
              <a:t>Strassenbahnen</a:t>
            </a:r>
            <a:r>
              <a:rPr lang="cs-CZ" sz="2400" dirty="0" smtClean="0"/>
              <a:t>, </a:t>
            </a:r>
            <a:r>
              <a:rPr lang="cs-CZ" sz="2400" dirty="0" err="1" smtClean="0"/>
              <a:t>Busse</a:t>
            </a:r>
            <a:r>
              <a:rPr lang="cs-CZ" sz="2400" dirty="0" smtClean="0"/>
              <a:t> </a:t>
            </a:r>
            <a:r>
              <a:rPr lang="cs-CZ" sz="2400" dirty="0" err="1" smtClean="0"/>
              <a:t>usw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wichtigsten</a:t>
            </a:r>
            <a:r>
              <a:rPr lang="cs-CZ" sz="2400" dirty="0" smtClean="0"/>
              <a:t> </a:t>
            </a:r>
            <a:r>
              <a:rPr lang="cs-CZ" sz="2400" dirty="0" err="1" smtClean="0"/>
              <a:t>Sehenswürdigkeiten</a:t>
            </a:r>
            <a:r>
              <a:rPr lang="cs-CZ" sz="2400" dirty="0" smtClean="0"/>
              <a:t> </a:t>
            </a:r>
            <a:r>
              <a:rPr lang="cs-CZ" sz="2400" dirty="0" err="1" smtClean="0"/>
              <a:t>Prags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Altstädterring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der </a:t>
            </a:r>
            <a:r>
              <a:rPr lang="cs-CZ" sz="2400" dirty="0" err="1" smtClean="0"/>
              <a:t>Teynkirche</a:t>
            </a:r>
            <a:r>
              <a:rPr lang="cs-CZ" sz="2400" dirty="0" smtClean="0"/>
              <a:t>, Jan Hus </a:t>
            </a:r>
            <a:r>
              <a:rPr lang="cs-CZ" sz="2400" dirty="0" err="1" smtClean="0"/>
              <a:t>Denkmal</a:t>
            </a:r>
            <a:r>
              <a:rPr lang="cs-CZ" sz="2400" dirty="0" smtClean="0"/>
              <a:t> oder </a:t>
            </a:r>
            <a:r>
              <a:rPr lang="cs-CZ" sz="2400" dirty="0" err="1" smtClean="0"/>
              <a:t>Altstädterrathaus</a:t>
            </a:r>
            <a:r>
              <a:rPr lang="cs-CZ" sz="2400" dirty="0" smtClean="0"/>
              <a:t>  </a:t>
            </a:r>
            <a:r>
              <a:rPr lang="cs-CZ" sz="2400" dirty="0" err="1" smtClean="0"/>
              <a:t>mit</a:t>
            </a:r>
            <a:r>
              <a:rPr lang="cs-CZ" sz="2400" dirty="0" smtClean="0"/>
              <a:t> der </a:t>
            </a:r>
            <a:r>
              <a:rPr lang="cs-CZ" sz="2400" dirty="0" err="1" smtClean="0"/>
              <a:t>Astronomischen</a:t>
            </a:r>
            <a:r>
              <a:rPr lang="cs-CZ" sz="2400" dirty="0" smtClean="0"/>
              <a:t> </a:t>
            </a:r>
            <a:r>
              <a:rPr lang="cs-CZ" sz="2400" dirty="0" err="1" smtClean="0"/>
              <a:t>Aposteluhr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Karlsbrücke</a:t>
            </a:r>
            <a:r>
              <a:rPr lang="cs-CZ" sz="2400" dirty="0" smtClean="0"/>
              <a:t>, </a:t>
            </a:r>
            <a:r>
              <a:rPr lang="cs-CZ" sz="2400" dirty="0" err="1" smtClean="0"/>
              <a:t>Kleinseite</a:t>
            </a:r>
            <a:r>
              <a:rPr lang="cs-CZ" sz="2400" dirty="0" smtClean="0"/>
              <a:t> oder </a:t>
            </a:r>
            <a:r>
              <a:rPr lang="cs-CZ" sz="2400" dirty="0" err="1" smtClean="0"/>
              <a:t>Prager</a:t>
            </a:r>
            <a:r>
              <a:rPr lang="cs-CZ" sz="2400" dirty="0" smtClean="0"/>
              <a:t> </a:t>
            </a:r>
            <a:r>
              <a:rPr lang="cs-CZ" sz="2400" dirty="0" err="1" smtClean="0"/>
              <a:t>Burg</a:t>
            </a:r>
            <a:r>
              <a:rPr lang="cs-CZ" sz="2400" dirty="0" smtClean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Prag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70912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Prag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der </a:t>
            </a:r>
            <a:r>
              <a:rPr lang="cs-CZ" sz="2400" dirty="0" err="1" smtClean="0"/>
              <a:t>Sitz</a:t>
            </a:r>
            <a:r>
              <a:rPr lang="cs-CZ" sz="2400" dirty="0" smtClean="0"/>
              <a:t> der </a:t>
            </a:r>
            <a:r>
              <a:rPr lang="cs-CZ" sz="2400" dirty="0" err="1" smtClean="0"/>
              <a:t>Tschechischen</a:t>
            </a:r>
            <a:r>
              <a:rPr lang="cs-CZ" sz="2400" dirty="0" smtClean="0"/>
              <a:t> </a:t>
            </a:r>
            <a:r>
              <a:rPr lang="cs-CZ" sz="2400" dirty="0" err="1" smtClean="0"/>
              <a:t>Könige</a:t>
            </a:r>
            <a:r>
              <a:rPr lang="cs-CZ" sz="2400" dirty="0" smtClean="0"/>
              <a:t>, des </a:t>
            </a:r>
            <a:r>
              <a:rPr lang="cs-CZ" sz="2400" dirty="0" err="1" smtClean="0"/>
              <a:t>Tschechischen</a:t>
            </a:r>
            <a:r>
              <a:rPr lang="cs-CZ" sz="2400" dirty="0" smtClean="0"/>
              <a:t> </a:t>
            </a:r>
            <a:r>
              <a:rPr lang="cs-CZ" sz="2400" dirty="0" err="1" smtClean="0"/>
              <a:t>Präsidents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der </a:t>
            </a:r>
            <a:r>
              <a:rPr lang="cs-CZ" sz="2400" dirty="0" err="1" smtClean="0"/>
              <a:t>Regierung</a:t>
            </a:r>
            <a:r>
              <a:rPr lang="cs-CZ" sz="2400" dirty="0" smtClean="0"/>
              <a:t>. 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Zur</a:t>
            </a:r>
            <a:r>
              <a:rPr lang="cs-CZ" sz="2400" dirty="0" smtClean="0"/>
              <a:t> </a:t>
            </a:r>
            <a:r>
              <a:rPr lang="cs-CZ" sz="2400" dirty="0" err="1" smtClean="0"/>
              <a:t>Zeit</a:t>
            </a:r>
            <a:r>
              <a:rPr lang="cs-CZ" sz="2400" dirty="0" smtClean="0"/>
              <a:t> </a:t>
            </a:r>
            <a:r>
              <a:rPr lang="cs-CZ" sz="2400" dirty="0" err="1" smtClean="0"/>
              <a:t>bildet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Zentrum</a:t>
            </a:r>
            <a:r>
              <a:rPr lang="cs-CZ" sz="2400" dirty="0" smtClean="0"/>
              <a:t> </a:t>
            </a:r>
            <a:r>
              <a:rPr lang="cs-CZ" sz="2400" dirty="0" err="1" smtClean="0"/>
              <a:t>Prags</a:t>
            </a:r>
            <a:r>
              <a:rPr lang="cs-CZ" sz="2400" dirty="0" smtClean="0"/>
              <a:t> der </a:t>
            </a:r>
            <a:r>
              <a:rPr lang="cs-CZ" sz="2400" dirty="0" err="1" smtClean="0"/>
              <a:t>Wenzelsplatz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zahlreichen</a:t>
            </a:r>
            <a:r>
              <a:rPr lang="cs-CZ" sz="2400" dirty="0" smtClean="0"/>
              <a:t> </a:t>
            </a:r>
            <a:r>
              <a:rPr lang="cs-CZ" sz="2400" dirty="0" err="1" smtClean="0"/>
              <a:t>Geschäften</a:t>
            </a:r>
            <a:r>
              <a:rPr lang="cs-CZ" sz="2400" dirty="0" smtClean="0"/>
              <a:t>, </a:t>
            </a:r>
            <a:r>
              <a:rPr lang="cs-CZ" sz="2400" dirty="0" err="1" smtClean="0"/>
              <a:t>Kasinos</a:t>
            </a:r>
            <a:r>
              <a:rPr lang="cs-CZ" sz="2400" dirty="0" smtClean="0"/>
              <a:t> oder </a:t>
            </a:r>
            <a:r>
              <a:rPr lang="cs-CZ" sz="2400" dirty="0" err="1" smtClean="0"/>
              <a:t>Kinos</a:t>
            </a:r>
            <a:r>
              <a:rPr lang="cs-CZ" sz="2400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Prag</a:t>
            </a:r>
            <a:endParaRPr lang="cs-CZ" dirty="0"/>
          </a:p>
        </p:txBody>
      </p:sp>
      <p:pic>
        <p:nvPicPr>
          <p:cNvPr id="3" name="Picture 2" descr="File:Hradschin Pra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340768"/>
            <a:ext cx="6768752" cy="441661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131840" y="609329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Prager</a:t>
            </a:r>
            <a:r>
              <a:rPr lang="cs-CZ" dirty="0" smtClean="0"/>
              <a:t> </a:t>
            </a:r>
            <a:r>
              <a:rPr lang="cs-CZ" dirty="0" err="1" smtClean="0"/>
              <a:t>Burg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</a:rPr>
              <a:t>Prag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Karlsbrücke</a:t>
            </a:r>
            <a:endParaRPr lang="cs-CZ" sz="2000" dirty="0"/>
          </a:p>
        </p:txBody>
      </p:sp>
      <p:pic>
        <p:nvPicPr>
          <p:cNvPr id="18434" name="Picture 2" descr="File:František Xaver Sandmann (Franz Xaver Sandmann), Karlův Most, památná líp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84784"/>
            <a:ext cx="5747792" cy="42030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</a:rPr>
              <a:t>Prag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6021288"/>
            <a:ext cx="4186808" cy="46491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Weznelsplatz</a:t>
            </a:r>
            <a:endParaRPr lang="cs-CZ" sz="2000" dirty="0"/>
          </a:p>
        </p:txBody>
      </p:sp>
      <p:pic>
        <p:nvPicPr>
          <p:cNvPr id="19458" name="Picture 2" descr="File:Peter Stehlik 2011.07.29 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340768"/>
            <a:ext cx="6467872" cy="43092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http://upload.wikimedia.org/wikipedia/commons/thumb/d/d4/Hradschin_Prag.jpg/800px-Hradschin_Prag.jpg</a:t>
            </a:r>
          </a:p>
          <a:p>
            <a:r>
              <a:rPr lang="cs-CZ" dirty="0" smtClean="0"/>
              <a:t>http://upload.wikimedia.org/wikipedia/commons/thumb/1/13/Franti%C5%A1ek_Xaver_Sandmann_%28Franz_Xaver_Sandmann%29%2C_Karl%C5%AFv_Most%2C_pam%C3%A1tn%C3%A1_l%C3%ADpa.jpg/800px-Franti%C5%A1ek_Xaver_Sandmann_%28Franz_Xaver_Sandmann%29%2C_Karl%C5%AFv_Most%2C_pam%C3%A1tn%C3%A1_l%C3%ADpa.jpg</a:t>
            </a:r>
          </a:p>
          <a:p>
            <a:r>
              <a:rPr lang="cs-CZ" dirty="0" smtClean="0"/>
              <a:t>http://upload.wikimedia.org/wikipedia/commons/thumb/2/21/Peter_Stehlik_2011.07.29_A.jpg/800px-Peter_Stehlik_2011.07.29_A.jpg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217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Prag</vt:lpstr>
      <vt:lpstr>Prag</vt:lpstr>
      <vt:lpstr>Prag</vt:lpstr>
      <vt:lpstr>Prag</vt:lpstr>
      <vt:lpstr>Prag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39</cp:revision>
  <dcterms:created xsi:type="dcterms:W3CDTF">2012-10-29T06:53:22Z</dcterms:created>
  <dcterms:modified xsi:type="dcterms:W3CDTF">2013-04-04T08:41:16Z</dcterms:modified>
</cp:coreProperties>
</file>