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946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2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7864309"/>
              </p:ext>
            </p:extLst>
          </p:nvPr>
        </p:nvGraphicFramePr>
        <p:xfrm>
          <a:off x="827584" y="1412776"/>
          <a:ext cx="7489825" cy="4153240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VY_4_INOVACE_NEJ7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Německy mluvící země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Lichtenštejnsko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26.11.2012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Německy  mluvící země 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26064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DIGITÁLNÍ</a:t>
            </a:r>
            <a:r>
              <a:rPr lang="cs-CZ" dirty="0" smtClean="0"/>
              <a:t> </a:t>
            </a:r>
            <a:r>
              <a:rPr lang="cs-CZ" sz="3200" dirty="0" smtClean="0"/>
              <a:t>UČEBNÍ MATERIÁL</a:t>
            </a:r>
            <a:endParaRPr lang="cs-CZ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9438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Fürstentum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Liechtenstein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925144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Lage</a:t>
            </a:r>
            <a:r>
              <a:rPr lang="cs-CZ" b="1" dirty="0" smtClean="0"/>
              <a:t>:			</a:t>
            </a:r>
            <a:r>
              <a:rPr lang="cs-CZ" b="1" dirty="0" err="1" smtClean="0"/>
              <a:t>Westeuropa</a:t>
            </a:r>
            <a:endParaRPr lang="cs-CZ" b="1" dirty="0" smtClean="0"/>
          </a:p>
          <a:p>
            <a:r>
              <a:rPr lang="cs-CZ" b="1" dirty="0" err="1" smtClean="0"/>
              <a:t>Höchster</a:t>
            </a:r>
            <a:r>
              <a:rPr lang="cs-CZ" b="1" dirty="0" smtClean="0"/>
              <a:t> </a:t>
            </a:r>
            <a:r>
              <a:rPr lang="cs-CZ" b="1" dirty="0" err="1" smtClean="0"/>
              <a:t>Gipfel</a:t>
            </a:r>
            <a:r>
              <a:rPr lang="cs-CZ" b="1" dirty="0" smtClean="0"/>
              <a:t>:	</a:t>
            </a:r>
            <a:r>
              <a:rPr lang="cs-CZ" b="1" dirty="0" err="1"/>
              <a:t>Vorder-Grauspitz</a:t>
            </a:r>
            <a:r>
              <a:rPr lang="cs-CZ" b="1" dirty="0"/>
              <a:t> </a:t>
            </a:r>
            <a:r>
              <a:rPr lang="cs-CZ" b="1" dirty="0" smtClean="0"/>
              <a:t>2599m</a:t>
            </a:r>
          </a:p>
          <a:p>
            <a:r>
              <a:rPr lang="cs-CZ" b="1" dirty="0" err="1" smtClean="0">
                <a:effectLst/>
              </a:rPr>
              <a:t>Kopf</a:t>
            </a:r>
            <a:r>
              <a:rPr lang="cs-CZ" b="1" dirty="0" smtClean="0">
                <a:effectLst/>
              </a:rPr>
              <a:t> des St.:		</a:t>
            </a:r>
            <a:r>
              <a:rPr lang="cs-CZ" b="1" dirty="0"/>
              <a:t>Prince HANS </a:t>
            </a:r>
            <a:r>
              <a:rPr lang="cs-CZ" b="1" dirty="0" smtClean="0"/>
              <a:t>ADAM </a:t>
            </a:r>
            <a:r>
              <a:rPr lang="cs-CZ" dirty="0" smtClean="0"/>
              <a:t>II</a:t>
            </a:r>
          </a:p>
          <a:p>
            <a:r>
              <a:rPr lang="cs-CZ" b="1" dirty="0" err="1" smtClean="0">
                <a:effectLst/>
              </a:rPr>
              <a:t>Hauptstadt</a:t>
            </a:r>
            <a:r>
              <a:rPr lang="cs-CZ" b="1" dirty="0" smtClean="0">
                <a:effectLst/>
              </a:rPr>
              <a:t>:		Vaduz</a:t>
            </a:r>
          </a:p>
          <a:p>
            <a:r>
              <a:rPr lang="cs-CZ" b="1" dirty="0" err="1" smtClean="0"/>
              <a:t>Amtssprache</a:t>
            </a:r>
            <a:r>
              <a:rPr lang="cs-CZ" b="1" dirty="0" smtClean="0"/>
              <a:t>:		</a:t>
            </a:r>
            <a:r>
              <a:rPr lang="cs-CZ" b="1" dirty="0" err="1" smtClean="0"/>
              <a:t>Deutsch</a:t>
            </a:r>
            <a:r>
              <a:rPr lang="cs-CZ" b="1" dirty="0" smtClean="0"/>
              <a:t> </a:t>
            </a:r>
          </a:p>
          <a:p>
            <a:r>
              <a:rPr lang="cs-CZ" b="1" dirty="0" err="1" smtClean="0">
                <a:effectLst/>
              </a:rPr>
              <a:t>Währung</a:t>
            </a:r>
            <a:r>
              <a:rPr lang="cs-CZ" b="1" dirty="0" smtClean="0">
                <a:effectLst/>
              </a:rPr>
              <a:t>:		</a:t>
            </a:r>
            <a:r>
              <a:rPr lang="cs-CZ" b="1" dirty="0" err="1" smtClean="0">
                <a:effectLst/>
              </a:rPr>
              <a:t>Schweizer</a:t>
            </a:r>
            <a:r>
              <a:rPr lang="cs-CZ" b="1" dirty="0" smtClean="0">
                <a:effectLst/>
              </a:rPr>
              <a:t> Frank</a:t>
            </a:r>
          </a:p>
          <a:p>
            <a:r>
              <a:rPr lang="cs-CZ" b="1" dirty="0" err="1" smtClean="0"/>
              <a:t>Population</a:t>
            </a:r>
            <a:r>
              <a:rPr lang="cs-CZ" b="1" dirty="0" smtClean="0"/>
              <a:t>:		</a:t>
            </a:r>
            <a:r>
              <a:rPr lang="cs-CZ" b="1" dirty="0"/>
              <a:t>36,713 (</a:t>
            </a:r>
            <a:r>
              <a:rPr lang="cs-CZ" b="1" dirty="0" err="1" smtClean="0"/>
              <a:t>Juli</a:t>
            </a:r>
            <a:r>
              <a:rPr lang="cs-CZ" b="1" dirty="0" smtClean="0"/>
              <a:t> 2012)</a:t>
            </a:r>
            <a:endParaRPr lang="cs-CZ" b="1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9378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>
                <a:solidFill>
                  <a:schemeClr val="tx2">
                    <a:lumMod val="75000"/>
                  </a:schemeClr>
                </a:solidFill>
              </a:rPr>
              <a:t>Fürstentum</a:t>
            </a:r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 Liechtenstein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856984" cy="4709120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Grösste</a:t>
            </a:r>
            <a:r>
              <a:rPr lang="cs-CZ" b="1" dirty="0" smtClean="0"/>
              <a:t> </a:t>
            </a:r>
            <a:r>
              <a:rPr lang="cs-CZ" b="1" dirty="0" err="1" smtClean="0"/>
              <a:t>Städte</a:t>
            </a:r>
            <a:r>
              <a:rPr lang="cs-CZ" b="1" dirty="0" smtClean="0"/>
              <a:t>:	Vaduz, </a:t>
            </a:r>
            <a:r>
              <a:rPr lang="cs-CZ" b="1" dirty="0" err="1" smtClean="0"/>
              <a:t>Triesen</a:t>
            </a:r>
            <a:r>
              <a:rPr lang="cs-CZ" b="1" dirty="0" smtClean="0"/>
              <a:t>, </a:t>
            </a:r>
            <a:r>
              <a:rPr lang="cs-CZ" b="1" dirty="0" err="1" smtClean="0"/>
              <a:t>Schaan</a:t>
            </a:r>
            <a:r>
              <a:rPr lang="cs-CZ" b="1" dirty="0" smtClean="0"/>
              <a:t>, 					</a:t>
            </a:r>
            <a:r>
              <a:rPr lang="cs-CZ" b="1" dirty="0" err="1" smtClean="0"/>
              <a:t>Eschen</a:t>
            </a:r>
            <a:endParaRPr lang="cs-CZ" b="1" dirty="0" smtClean="0"/>
          </a:p>
          <a:p>
            <a:r>
              <a:rPr lang="cs-CZ" b="1" dirty="0" err="1" smtClean="0"/>
              <a:t>Bodenschätze</a:t>
            </a:r>
            <a:r>
              <a:rPr lang="cs-CZ" b="1" dirty="0" smtClean="0"/>
              <a:t>:	</a:t>
            </a:r>
            <a:r>
              <a:rPr lang="cs-CZ" b="1" dirty="0" err="1" smtClean="0"/>
              <a:t>Holz</a:t>
            </a:r>
            <a:endParaRPr lang="cs-CZ" b="1" dirty="0"/>
          </a:p>
          <a:p>
            <a:r>
              <a:rPr lang="cs-CZ" b="1" dirty="0" smtClean="0"/>
              <a:t>Industrie:		</a:t>
            </a:r>
            <a:r>
              <a:rPr lang="cs-CZ" b="1" dirty="0" err="1" smtClean="0"/>
              <a:t>Elektronische</a:t>
            </a:r>
            <a:r>
              <a:rPr lang="cs-CZ" b="1" dirty="0" smtClean="0"/>
              <a:t> Ind., 						</a:t>
            </a:r>
            <a:r>
              <a:rPr lang="cs-CZ" b="1" dirty="0" err="1" smtClean="0"/>
              <a:t>Bankwesen</a:t>
            </a:r>
            <a:r>
              <a:rPr lang="cs-CZ" b="1" dirty="0" smtClean="0"/>
              <a:t>, </a:t>
            </a:r>
            <a:r>
              <a:rPr lang="cs-CZ" b="1" dirty="0" err="1" smtClean="0"/>
              <a:t>Pharmaindustrie</a:t>
            </a:r>
            <a:r>
              <a:rPr lang="cs-CZ" b="1" dirty="0" smtClean="0"/>
              <a:t> 				</a:t>
            </a:r>
          </a:p>
          <a:p>
            <a:r>
              <a:rPr lang="cs-CZ" b="1" dirty="0" err="1" smtClean="0"/>
              <a:t>Landwirtschaft</a:t>
            </a:r>
            <a:r>
              <a:rPr lang="cs-CZ" b="1" dirty="0" smtClean="0"/>
              <a:t>:	</a:t>
            </a:r>
            <a:r>
              <a:rPr lang="cs-CZ" b="1" dirty="0" err="1" smtClean="0"/>
              <a:t>Getreide</a:t>
            </a:r>
            <a:r>
              <a:rPr lang="cs-CZ" b="1" dirty="0" smtClean="0"/>
              <a:t>, </a:t>
            </a:r>
            <a:r>
              <a:rPr lang="cs-CZ" b="1" dirty="0" err="1" smtClean="0"/>
              <a:t>Milch</a:t>
            </a:r>
            <a:r>
              <a:rPr lang="cs-CZ" b="1" dirty="0" smtClean="0"/>
              <a:t> 			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75000"/>
                  </a:schemeClr>
                </a:solidFill>
              </a:rPr>
              <a:t>Fürstentum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 Liechtenstein</a:t>
            </a:r>
            <a:endParaRPr lang="cs-CZ" dirty="0"/>
          </a:p>
        </p:txBody>
      </p:sp>
      <p:pic>
        <p:nvPicPr>
          <p:cNvPr id="2050" name="Picture 2" descr="Karte Liechtenste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196752"/>
            <a:ext cx="3902596" cy="537759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754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75000"/>
                  </a:schemeClr>
                </a:solidFill>
              </a:rPr>
              <a:t>Fürstentum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 Liechtenstein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2051720" y="6093296"/>
            <a:ext cx="5328592" cy="421507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000" smtClean="0"/>
              <a:t>Vaduz</a:t>
            </a:r>
            <a:endParaRPr lang="cs-CZ" sz="2000" dirty="0"/>
          </a:p>
        </p:txBody>
      </p:sp>
      <p:pic>
        <p:nvPicPr>
          <p:cNvPr id="1026" name="Picture 2" descr="File:Vaduz cent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268760"/>
            <a:ext cx="6192688" cy="46445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http://www.</a:t>
            </a:r>
            <a:r>
              <a:rPr lang="cs-CZ" dirty="0" err="1" smtClean="0"/>
              <a:t>welt</a:t>
            </a:r>
            <a:r>
              <a:rPr lang="cs-CZ" dirty="0" smtClean="0"/>
              <a:t>-atlas.de/</a:t>
            </a:r>
            <a:r>
              <a:rPr lang="cs-CZ" dirty="0" err="1" smtClean="0"/>
              <a:t>datenbank</a:t>
            </a:r>
            <a:r>
              <a:rPr lang="cs-CZ" dirty="0" smtClean="0"/>
              <a:t>/</a:t>
            </a:r>
            <a:r>
              <a:rPr lang="cs-CZ" dirty="0" err="1" smtClean="0"/>
              <a:t>karten</a:t>
            </a:r>
            <a:r>
              <a:rPr lang="cs-CZ" dirty="0" smtClean="0"/>
              <a:t>/</a:t>
            </a:r>
            <a:r>
              <a:rPr lang="cs-CZ" dirty="0" err="1" smtClean="0"/>
              <a:t>karte</a:t>
            </a:r>
            <a:r>
              <a:rPr lang="cs-CZ" smtClean="0"/>
              <a:t>-1-499.gif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181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85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Fürstentum Liechtenstein</vt:lpstr>
      <vt:lpstr>Fürstentum Liechtenstein</vt:lpstr>
      <vt:lpstr>Fürstentum Liechtenstein</vt:lpstr>
      <vt:lpstr>Fürstentum Liechtenstein</vt:lpstr>
      <vt:lpstr>Zdroje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u310</cp:lastModifiedBy>
  <cp:revision>28</cp:revision>
  <dcterms:created xsi:type="dcterms:W3CDTF">2012-10-29T06:53:22Z</dcterms:created>
  <dcterms:modified xsi:type="dcterms:W3CDTF">2013-04-04T08:32:23Z</dcterms:modified>
</cp:coreProperties>
</file>