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7" r:id="rId3"/>
    <p:sldId id="258" r:id="rId4"/>
    <p:sldId id="259" r:id="rId5"/>
    <p:sldId id="262" r:id="rId6"/>
    <p:sldId id="263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3315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6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7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8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9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0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1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2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3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7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9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0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1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2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3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4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5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6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7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8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9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0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1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2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3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4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5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6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7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8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3349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0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1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52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3353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83A2897-9958-4100-B24D-BB334043EE7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350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77708F-8954-4782-820C-B6D2A96951E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3659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3B186-BA13-4709-B3D3-E5B411099877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1382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009B1F-657E-4636-95C9-E1C9297F0AF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7455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36795E-3719-42A8-8FC2-BCC3456DE321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2668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838C41-CFEF-4FCB-B6A7-B8A68317D48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8705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375F6A-DC4C-43E0-88F4-107EC685E25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4537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3F8224-F16E-46DB-A987-AA4E5186D09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509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544165-027D-4E3E-B744-A6AD8BC1D48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8823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0145C-B14D-49CF-AF2C-2CE3A44E772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4569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2178E3-AED6-40BA-AE08-37B5E47B131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1292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2291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2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3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4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5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6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7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8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9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0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1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2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3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4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5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6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7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8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9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0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1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2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3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4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5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6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7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8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9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0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1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2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3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4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2325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2326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327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8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9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3D4FEB0-E4D2-40D9-9221-E690E2D2117F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7612338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recepty.celkove.cz/scr/hovezi-na-cesneku-2.jpg" TargetMode="External"/><Relationship Id="rId2" Type="http://schemas.openxmlformats.org/officeDocument/2006/relationships/hyperlink" Target="http://t0.gstatic.com/images?q=tbn:ANd9GcSd7sJL2055zeutXCTl-k-yV6eEWmkTsLxRZf96aoKrazmU11n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3.gstatic.com/images?q=tbn:ANd9GcSrqGRixfsG5flI0DhK2TT-Mw4lNZiWvJiqA8hcOyMY3LJzYyDgIw3NmjV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FFB7"/>
                </a:solidFill>
                <a:latin typeface="Arial Black"/>
              </a:rPr>
              <a:t> Digitální učební materiál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11970026"/>
              </p:ext>
            </p:extLst>
          </p:nvPr>
        </p:nvGraphicFramePr>
        <p:xfrm>
          <a:off x="755576" y="1340768"/>
          <a:ext cx="7848600" cy="4788465"/>
        </p:xfrm>
        <a:graphic>
          <a:graphicData uri="http://schemas.openxmlformats.org/drawingml/2006/table">
            <a:tbl>
              <a:tblPr/>
              <a:tblGrid>
                <a:gridCol w="2120922"/>
                <a:gridCol w="5727678"/>
              </a:tblGrid>
              <a:tr h="41978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0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VY_4_INOVACE_NEJ10</a:t>
                      </a:r>
                      <a:endParaRPr lang="cs-CZ" sz="1200" dirty="0" smtClean="0"/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78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95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NEJ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78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Hovězí  maso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78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Dělení masa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95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2,  3 – gastronomie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, obchodník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78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95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13.10.2012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816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slouží k výkladu tématu dělení hovězího masa a jeho využití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               v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kuchyni, zároveň  lze tuto prezentaci využít jako materiálu pro opakování  a  prověřování  znalostí  žáků.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0688" y="6021388"/>
            <a:ext cx="5761037" cy="836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48333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6449" y="620688"/>
            <a:ext cx="7772400" cy="1584176"/>
          </a:xfrm>
        </p:spPr>
        <p:txBody>
          <a:bodyPr/>
          <a:lstStyle/>
          <a:p>
            <a:r>
              <a:rPr lang="cs-CZ" sz="8000" b="1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Fleischteilung</a:t>
            </a:r>
            <a:endParaRPr lang="cs-CZ" sz="8000" b="1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67608"/>
            <a:ext cx="3670300" cy="251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0543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err="1" smtClean="0"/>
              <a:t>Rindfleisch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62165"/>
          </a:xfrm>
        </p:spPr>
        <p:txBody>
          <a:bodyPr/>
          <a:lstStyle/>
          <a:p>
            <a:pPr>
              <a:spcAft>
                <a:spcPts val="0"/>
              </a:spcAft>
            </a:pPr>
            <a:r>
              <a:rPr lang="cs-CZ" sz="2400" b="1" dirty="0" smtClean="0">
                <a:effectLst/>
                <a:latin typeface="Times New Roman"/>
                <a:ea typeface="Times New Roman"/>
              </a:rPr>
              <a:t>Die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Rinderbrust</a:t>
            </a:r>
            <a:r>
              <a:rPr lang="cs-CZ" sz="2400" b="1" dirty="0" smtClean="0">
                <a:effectLst/>
                <a:latin typeface="Times New Roman"/>
                <a:ea typeface="Times New Roman"/>
              </a:rPr>
              <a:t> </a:t>
            </a:r>
          </a:p>
          <a:p>
            <a:pPr>
              <a:spcAft>
                <a:spcPts val="0"/>
              </a:spcAft>
            </a:pP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Das</a:t>
            </a:r>
            <a:r>
              <a:rPr lang="cs-CZ" sz="2400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hinteres</a:t>
            </a:r>
            <a:r>
              <a:rPr lang="cs-CZ" sz="2400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Rindfleisch</a:t>
            </a:r>
            <a:r>
              <a:rPr lang="cs-CZ" sz="2400" b="1" dirty="0" smtClean="0">
                <a:effectLst/>
                <a:latin typeface="Times New Roman"/>
                <a:ea typeface="Times New Roman"/>
              </a:rPr>
              <a:t> </a:t>
            </a:r>
          </a:p>
          <a:p>
            <a:pPr>
              <a:spcAft>
                <a:spcPts val="0"/>
              </a:spcAft>
            </a:pP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Das</a:t>
            </a:r>
            <a:r>
              <a:rPr lang="cs-CZ" sz="2400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vorderes</a:t>
            </a:r>
            <a:r>
              <a:rPr lang="cs-CZ" sz="2400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Rindfleisch</a:t>
            </a:r>
            <a:endParaRPr lang="cs-CZ" sz="2400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dirty="0" smtClean="0">
                <a:effectLst/>
                <a:latin typeface="Times New Roman"/>
                <a:ea typeface="Times New Roman"/>
              </a:rPr>
              <a:t>Die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Rinderlende</a:t>
            </a:r>
            <a:endParaRPr lang="cs-CZ" sz="2400" b="1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dirty="0" smtClean="0">
                <a:effectLst/>
                <a:latin typeface="Times New Roman"/>
                <a:ea typeface="Times New Roman"/>
              </a:rPr>
              <a:t>Die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Rindkeule</a:t>
            </a:r>
            <a:endParaRPr lang="cs-CZ" sz="2400" b="1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dirty="0" smtClean="0">
                <a:effectLst/>
                <a:latin typeface="Times New Roman"/>
                <a:ea typeface="Times New Roman"/>
              </a:rPr>
              <a:t>Der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Roastbeef</a:t>
            </a:r>
            <a:endParaRPr lang="cs-CZ" sz="2400" b="1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dirty="0" smtClean="0">
                <a:effectLst/>
                <a:latin typeface="Times New Roman"/>
                <a:ea typeface="Times New Roman"/>
              </a:rPr>
              <a:t>Die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Hochrippe</a:t>
            </a:r>
            <a:endParaRPr lang="cs-CZ" sz="2400" b="1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dirty="0" smtClean="0">
                <a:effectLst/>
                <a:latin typeface="Times New Roman"/>
                <a:ea typeface="Times New Roman"/>
              </a:rPr>
              <a:t>Der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Rindschulter</a:t>
            </a:r>
            <a:endParaRPr lang="cs-CZ" sz="2400" b="1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dirty="0" smtClean="0">
                <a:effectLst/>
                <a:latin typeface="Times New Roman"/>
                <a:ea typeface="Times New Roman"/>
              </a:rPr>
              <a:t>Der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Rinderbauch</a:t>
            </a:r>
            <a:endParaRPr lang="cs-CZ" sz="2400" b="1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dirty="0" smtClean="0">
                <a:effectLst/>
                <a:latin typeface="Times New Roman"/>
                <a:ea typeface="Times New Roman"/>
              </a:rPr>
              <a:t>Der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Rinderkamm</a:t>
            </a:r>
            <a:endParaRPr lang="cs-CZ" sz="2400" b="1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dirty="0" smtClean="0">
                <a:effectLst/>
                <a:latin typeface="Times New Roman"/>
                <a:ea typeface="Times New Roman"/>
              </a:rPr>
              <a:t>Die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Haxe</a:t>
            </a:r>
            <a:r>
              <a:rPr lang="cs-CZ" sz="2400" b="1" dirty="0" smtClean="0">
                <a:effectLst/>
                <a:latin typeface="Times New Roman"/>
                <a:ea typeface="Times New Roman"/>
              </a:rPr>
              <a:t> (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hintere</a:t>
            </a:r>
            <a:r>
              <a:rPr lang="cs-CZ" sz="2400" b="1" dirty="0" smtClean="0">
                <a:effectLst/>
                <a:latin typeface="Times New Roman"/>
                <a:ea typeface="Times New Roman"/>
              </a:rPr>
              <a:t>, 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vordere</a:t>
            </a:r>
            <a:r>
              <a:rPr lang="cs-CZ" sz="2400" b="1" dirty="0" smtClean="0">
                <a:effectLst/>
                <a:latin typeface="Times New Roman"/>
                <a:ea typeface="Times New Roman"/>
              </a:rPr>
              <a:t>)</a:t>
            </a:r>
          </a:p>
          <a:p>
            <a:pPr>
              <a:spcAft>
                <a:spcPts val="0"/>
              </a:spcAft>
            </a:pPr>
            <a:r>
              <a:rPr lang="cs-CZ" sz="2400" b="1" dirty="0" smtClean="0">
                <a:effectLst/>
                <a:latin typeface="Times New Roman"/>
                <a:ea typeface="Times New Roman"/>
              </a:rPr>
              <a:t>Der </a:t>
            </a:r>
            <a:r>
              <a:rPr lang="cs-CZ" sz="2400" b="1" dirty="0" err="1">
                <a:effectLst/>
                <a:latin typeface="Times New Roman"/>
                <a:ea typeface="Times New Roman"/>
              </a:rPr>
              <a:t>S</a:t>
            </a:r>
            <a:r>
              <a:rPr lang="cs-CZ" sz="2400" b="1" dirty="0" err="1" smtClean="0">
                <a:effectLst/>
                <a:latin typeface="Times New Roman"/>
                <a:ea typeface="Times New Roman"/>
              </a:rPr>
              <a:t>chwanz</a:t>
            </a:r>
            <a:endParaRPr lang="cs-CZ" sz="2400" b="1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sz="1800" b="1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sz="2800" dirty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b="1" dirty="0">
                <a:effectLst/>
                <a:latin typeface="Times New Roman"/>
                <a:ea typeface="Times New Roman"/>
              </a:rPr>
              <a:t> </a:t>
            </a:r>
            <a:endParaRPr lang="cs-CZ" sz="2800" dirty="0">
              <a:effectLst/>
              <a:latin typeface="Times New Roman"/>
              <a:ea typeface="Times New Roman"/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348879"/>
            <a:ext cx="4680520" cy="3317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1693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err="1" smtClean="0"/>
              <a:t>Benutzung</a:t>
            </a:r>
            <a:r>
              <a:rPr lang="cs-CZ" sz="5400" b="1" dirty="0" smtClean="0"/>
              <a:t> </a:t>
            </a:r>
            <a:r>
              <a:rPr lang="cs-CZ" sz="5400" b="1" dirty="0"/>
              <a:t>i</a:t>
            </a:r>
            <a:r>
              <a:rPr lang="cs-CZ" sz="5400" b="1" dirty="0" smtClean="0"/>
              <a:t>n der </a:t>
            </a:r>
            <a:r>
              <a:rPr lang="cs-CZ" sz="5400" b="1" dirty="0" err="1" smtClean="0"/>
              <a:t>Küche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Rindfleisch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Zwiebel</a:t>
            </a:r>
            <a:endParaRPr lang="cs-CZ" dirty="0" smtClean="0"/>
          </a:p>
          <a:p>
            <a:r>
              <a:rPr lang="cs-CZ" dirty="0" err="1" smtClean="0"/>
              <a:t>Rindsbraten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Knoblauch</a:t>
            </a:r>
            <a:endParaRPr lang="cs-CZ" dirty="0" smtClean="0"/>
          </a:p>
          <a:p>
            <a:r>
              <a:rPr lang="cs-CZ" dirty="0" err="1" smtClean="0"/>
              <a:t>Rindsgulasch</a:t>
            </a:r>
            <a:r>
              <a:rPr lang="cs-CZ" dirty="0" smtClean="0"/>
              <a:t> „Znojmo“</a:t>
            </a:r>
          </a:p>
          <a:p>
            <a:r>
              <a:rPr lang="cs-CZ" dirty="0" err="1" smtClean="0"/>
              <a:t>Rindsroulade</a:t>
            </a:r>
            <a:endParaRPr lang="cs-CZ" dirty="0" smtClean="0"/>
          </a:p>
          <a:p>
            <a:r>
              <a:rPr lang="cs-CZ" dirty="0" err="1" smtClean="0"/>
              <a:t>Stephanienbraten</a:t>
            </a:r>
            <a:endParaRPr lang="cs-CZ" dirty="0" smtClean="0"/>
          </a:p>
          <a:p>
            <a:r>
              <a:rPr lang="cs-CZ" dirty="0" err="1" smtClean="0"/>
              <a:t>Ochsenschwanzsuppe</a:t>
            </a:r>
            <a:endParaRPr lang="cs-CZ" dirty="0" smtClean="0"/>
          </a:p>
          <a:p>
            <a:r>
              <a:rPr lang="cs-CZ" dirty="0" err="1" smtClean="0"/>
              <a:t>Lendenbraten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Sahne</a:t>
            </a:r>
            <a:endParaRPr lang="cs-CZ" dirty="0" smtClean="0"/>
          </a:p>
          <a:p>
            <a:r>
              <a:rPr lang="cs-CZ" dirty="0" err="1" smtClean="0"/>
              <a:t>Rindsteak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Pilzen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607113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77072"/>
            <a:ext cx="2447925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12907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Arbeitsblatt</a:t>
            </a:r>
            <a:r>
              <a:rPr lang="cs-CZ" dirty="0" smtClean="0"/>
              <a:t> N.1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Markieren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Sie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einzelnen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Fleischteile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: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2420888"/>
            <a:ext cx="7920880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4735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Arbeitsblatt</a:t>
            </a:r>
            <a:r>
              <a:rPr lang="cs-CZ" b="1" dirty="0" smtClean="0"/>
              <a:t> N.1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richtige</a:t>
            </a:r>
            <a:r>
              <a:rPr lang="cs-CZ" dirty="0" smtClean="0"/>
              <a:t> </a:t>
            </a:r>
            <a:r>
              <a:rPr lang="cs-CZ" dirty="0" err="1" smtClean="0"/>
              <a:t>Antwort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7419975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1271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Arbeitsblatt</a:t>
            </a:r>
            <a:r>
              <a:rPr lang="cs-CZ" dirty="0" smtClean="0"/>
              <a:t> N.1 - </a:t>
            </a:r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Vysoký roštěnec -  e </a:t>
            </a:r>
            <a:r>
              <a:rPr lang="cs-CZ" sz="2000" dirty="0" err="1" smtClean="0"/>
              <a:t>Hochrippe</a:t>
            </a:r>
            <a:endParaRPr lang="cs-CZ" sz="2000" dirty="0" smtClean="0"/>
          </a:p>
          <a:p>
            <a:r>
              <a:rPr lang="cs-CZ" sz="2000" dirty="0" smtClean="0"/>
              <a:t> Nízký roštěnec – </a:t>
            </a:r>
            <a:r>
              <a:rPr lang="cs-CZ" sz="2000" dirty="0" err="1" smtClean="0"/>
              <a:t>niedrige</a:t>
            </a:r>
            <a:r>
              <a:rPr lang="cs-CZ" sz="2000" dirty="0" smtClean="0"/>
              <a:t> </a:t>
            </a:r>
            <a:r>
              <a:rPr lang="cs-CZ" sz="2000" dirty="0" err="1" smtClean="0"/>
              <a:t>Rippe</a:t>
            </a:r>
            <a:endParaRPr lang="cs-CZ" sz="2000" dirty="0" smtClean="0"/>
          </a:p>
          <a:p>
            <a:r>
              <a:rPr lang="cs-CZ" sz="2000" dirty="0" smtClean="0"/>
              <a:t>Svíčková – </a:t>
            </a:r>
            <a:r>
              <a:rPr lang="cs-CZ" sz="2000" dirty="0" err="1" smtClean="0"/>
              <a:t>Lendenbraten</a:t>
            </a:r>
            <a:endParaRPr lang="cs-CZ" sz="2000" dirty="0" smtClean="0"/>
          </a:p>
          <a:p>
            <a:r>
              <a:rPr lang="cs-CZ" sz="2000" dirty="0" smtClean="0"/>
              <a:t>Zadní maso – </a:t>
            </a:r>
            <a:r>
              <a:rPr lang="cs-CZ" sz="2000" dirty="0" err="1" smtClean="0"/>
              <a:t>hinteres</a:t>
            </a:r>
            <a:r>
              <a:rPr lang="cs-CZ" sz="2000" dirty="0" smtClean="0"/>
              <a:t> </a:t>
            </a:r>
            <a:r>
              <a:rPr lang="cs-CZ" sz="2000" dirty="0" err="1" smtClean="0"/>
              <a:t>Fleisch</a:t>
            </a:r>
            <a:endParaRPr lang="cs-CZ" sz="2000" dirty="0" smtClean="0"/>
          </a:p>
          <a:p>
            <a:r>
              <a:rPr lang="cs-CZ" sz="2000" dirty="0" smtClean="0"/>
              <a:t>Krk – r </a:t>
            </a:r>
            <a:r>
              <a:rPr lang="cs-CZ" sz="2000" dirty="0" err="1" smtClean="0"/>
              <a:t>Hals</a:t>
            </a:r>
            <a:endParaRPr lang="cs-CZ" sz="2000" dirty="0" smtClean="0"/>
          </a:p>
          <a:p>
            <a:r>
              <a:rPr lang="cs-CZ" sz="2000" dirty="0" smtClean="0"/>
              <a:t>Plec – e </a:t>
            </a:r>
            <a:r>
              <a:rPr lang="cs-CZ" sz="2000" dirty="0" err="1" smtClean="0"/>
              <a:t>Schulter</a:t>
            </a:r>
            <a:endParaRPr lang="cs-CZ" sz="2000" dirty="0" smtClean="0"/>
          </a:p>
          <a:p>
            <a:r>
              <a:rPr lang="cs-CZ" sz="2000" dirty="0" smtClean="0"/>
              <a:t>Pupek – r </a:t>
            </a:r>
            <a:r>
              <a:rPr lang="cs-CZ" sz="2000" dirty="0" err="1" smtClean="0"/>
              <a:t>Bauch</a:t>
            </a:r>
            <a:endParaRPr lang="cs-CZ" sz="2000" dirty="0" smtClean="0"/>
          </a:p>
          <a:p>
            <a:r>
              <a:rPr lang="cs-CZ" sz="2000" dirty="0" smtClean="0"/>
              <a:t>Hrudi – e </a:t>
            </a:r>
            <a:r>
              <a:rPr lang="cs-CZ" sz="2000" dirty="0" err="1" smtClean="0"/>
              <a:t>Brust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Ořech – r </a:t>
            </a:r>
            <a:r>
              <a:rPr lang="cs-CZ" sz="2000" dirty="0" err="1" smtClean="0"/>
              <a:t>Nuss</a:t>
            </a:r>
            <a:endParaRPr lang="cs-CZ" sz="2000" dirty="0" smtClean="0"/>
          </a:p>
          <a:p>
            <a:r>
              <a:rPr lang="cs-CZ" sz="2000" dirty="0" smtClean="0"/>
              <a:t>Svrchní šál – </a:t>
            </a:r>
            <a:r>
              <a:rPr lang="cs-CZ" sz="2000" dirty="0" err="1" smtClean="0"/>
              <a:t>oberes</a:t>
            </a:r>
            <a:r>
              <a:rPr lang="cs-CZ" sz="2000" dirty="0" smtClean="0"/>
              <a:t> </a:t>
            </a:r>
            <a:r>
              <a:rPr lang="cs-CZ" sz="2000" dirty="0" err="1" smtClean="0"/>
              <a:t>Schal</a:t>
            </a:r>
            <a:endParaRPr lang="cs-CZ" sz="2000" dirty="0" smtClean="0"/>
          </a:p>
          <a:p>
            <a:r>
              <a:rPr lang="cs-CZ" sz="2000" dirty="0" smtClean="0"/>
              <a:t>Spodní šál – </a:t>
            </a:r>
            <a:r>
              <a:rPr lang="cs-CZ" sz="2000" dirty="0" err="1" smtClean="0"/>
              <a:t>unteres</a:t>
            </a:r>
            <a:r>
              <a:rPr lang="cs-CZ" sz="2000" dirty="0" smtClean="0"/>
              <a:t> </a:t>
            </a:r>
            <a:r>
              <a:rPr lang="cs-CZ" sz="2000" dirty="0" err="1" smtClean="0"/>
              <a:t>Schal</a:t>
            </a:r>
            <a:endParaRPr lang="cs-CZ" sz="200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96905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FFB7"/>
                </a:solidFill>
                <a:latin typeface="Arial Black"/>
              </a:rPr>
              <a:t>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30725"/>
          </a:xfrm>
        </p:spPr>
        <p:txBody>
          <a:bodyPr/>
          <a:lstStyle/>
          <a:p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2"/>
              </a:rPr>
              <a:t>http://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2"/>
              </a:rPr>
              <a:t>t0.gstatic.com/images?q=tbn:ANd9GcSd7sJL2055zeutXCTl-k-yV6eEWmkTsLxRZf96aoKrazmU11nd</a:t>
            </a: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3"/>
              </a:rPr>
              <a:t>http://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3"/>
              </a:rPr>
              <a:t>recepty.celkove.cz/scr/hovezi-na-cesneku-2.jpg</a:t>
            </a: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t3.gstatic.com/images?q=tbn:ANd9GcSrqGRixfsG5flI0DhK2TT-Mw4lNZiWvJiqA8hcOyMY3LJzYyDgIw3NmjVL</a:t>
            </a: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http://www.qs-ihrprüfsystemfürlebensmittel.de/</a:t>
            </a:r>
            <a:r>
              <a:rPr lang="cs-CZ" sz="2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images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/</a:t>
            </a:r>
            <a:r>
              <a:rPr lang="cs-CZ" sz="2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fleisch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/</a:t>
            </a:r>
            <a:r>
              <a:rPr lang="cs-CZ" sz="2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teilstueck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/rind_neu.jpg</a:t>
            </a:r>
          </a:p>
        </p:txBody>
      </p:sp>
    </p:spTree>
    <p:extLst>
      <p:ext uri="{BB962C8B-B14F-4D97-AF65-F5344CB8AC3E}">
        <p14:creationId xmlns:p14="http://schemas.microsoft.com/office/powerpoint/2010/main" xmlns="" val="426129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Váhy">
  <a:themeElements>
    <a:clrScheme name="Váhy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Váhy">
      <a:majorFont>
        <a:latin typeface="Arial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áhy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áhy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215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Váhy</vt:lpstr>
      <vt:lpstr> Digitální učební materiál </vt:lpstr>
      <vt:lpstr>Fleischteilung</vt:lpstr>
      <vt:lpstr>Rindfleisch</vt:lpstr>
      <vt:lpstr>Benutzung in der Küche</vt:lpstr>
      <vt:lpstr>Arbeitsblatt N.1</vt:lpstr>
      <vt:lpstr>Arbeitsblatt N.1</vt:lpstr>
      <vt:lpstr>Arbeitsblatt N.1 - Lösung</vt:lpstr>
      <vt:lpstr>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Fleischteilung</dc:title>
  <dc:creator>Guest</dc:creator>
  <cp:lastModifiedBy>Dum</cp:lastModifiedBy>
  <cp:revision>32</cp:revision>
  <dcterms:created xsi:type="dcterms:W3CDTF">2012-10-12T19:18:13Z</dcterms:created>
  <dcterms:modified xsi:type="dcterms:W3CDTF">2013-04-12T20:55:59Z</dcterms:modified>
</cp:coreProperties>
</file>