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9" r:id="rId2"/>
    <p:sldId id="256" r:id="rId3"/>
    <p:sldId id="257" r:id="rId4"/>
    <p:sldId id="262" r:id="rId5"/>
    <p:sldId id="258" r:id="rId6"/>
    <p:sldId id="26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66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CE64F-EA8C-4EF2-9F36-EC6F6DF2B1FF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0132F-8F8E-4EDB-984D-CD4D448FF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227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00132F-8F8E-4EDB-984D-CD4D448FFBA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912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87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578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472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485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15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98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67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265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369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901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836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84556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http://upload.wikimedia.org/wikipedia/commons/thumb/6/69/Schwein-Ganz.png/800px-Schwein-Ganz.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9/Schwein-Ganz.png/440px-Schwein-Ganz.png" TargetMode="External"/><Relationship Id="rId2" Type="http://schemas.openxmlformats.org/officeDocument/2006/relationships/hyperlink" Target="http://www.mygeotools.de/uploads/57f1a2f9e22e7626e134b5453705a18aSchweinetei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l.all.biz/img/pl/catalog/152414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Digitální učební materiál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877272"/>
            <a:ext cx="5761219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3444506"/>
              </p:ext>
            </p:extLst>
          </p:nvPr>
        </p:nvGraphicFramePr>
        <p:xfrm>
          <a:off x="971600" y="1196751"/>
          <a:ext cx="7560840" cy="4667443"/>
        </p:xfrm>
        <a:graphic>
          <a:graphicData uri="http://schemas.openxmlformats.org/drawingml/2006/table">
            <a:tbl>
              <a:tblPr/>
              <a:tblGrid>
                <a:gridCol w="2043160"/>
                <a:gridCol w="5517680"/>
              </a:tblGrid>
              <a:tr h="4263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516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VY_4_INOVACE_NEJ11</a:t>
                      </a:r>
                      <a:endParaRPr lang="cs-CZ" sz="1200" dirty="0" smtClean="0"/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3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5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3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Vepřové maso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3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Dělení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5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2,  3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3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5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13.10.2012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7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 žaky s dělením vepřového masa a jeho využitím v kuchyni 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889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449" y="620688"/>
            <a:ext cx="7772400" cy="1584176"/>
          </a:xfrm>
        </p:spPr>
        <p:txBody>
          <a:bodyPr/>
          <a:lstStyle/>
          <a:p>
            <a:r>
              <a:rPr lang="cs-CZ" sz="80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Fleischteilung</a:t>
            </a:r>
            <a:endParaRPr lang="cs-CZ" sz="8000" b="1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08920"/>
            <a:ext cx="5472608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077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Schweinefleisch</a:t>
            </a:r>
            <a:endParaRPr lang="cs-CZ" sz="5400" b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86216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Der </a:t>
            </a:r>
            <a:r>
              <a:rPr lang="cs-CZ" sz="2400" b="1" dirty="0" err="1"/>
              <a:t>Kopf</a:t>
            </a:r>
            <a:endParaRPr lang="cs-CZ" sz="2400" b="1" dirty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/>
              <a:t>Schweinekotelett</a:t>
            </a:r>
            <a:r>
              <a:rPr lang="cs-CZ" sz="2400" b="1" dirty="0"/>
              <a:t> </a:t>
            </a:r>
          </a:p>
          <a:p>
            <a:pPr>
              <a:lnSpc>
                <a:spcPct val="90000"/>
              </a:lnSpc>
            </a:pPr>
            <a:r>
              <a:rPr lang="cs-CZ" sz="2400" b="1" dirty="0"/>
              <a:t>Der </a:t>
            </a:r>
            <a:r>
              <a:rPr lang="cs-CZ" sz="2400" b="1" dirty="0" err="1"/>
              <a:t>Schweinekamm</a:t>
            </a:r>
            <a:r>
              <a:rPr lang="cs-CZ" sz="2400" b="1" dirty="0"/>
              <a:t> </a:t>
            </a:r>
          </a:p>
          <a:p>
            <a:pPr>
              <a:lnSpc>
                <a:spcPct val="90000"/>
              </a:lnSpc>
            </a:pPr>
            <a:r>
              <a:rPr lang="cs-CZ" sz="2400" b="1" dirty="0"/>
              <a:t>Der </a:t>
            </a:r>
            <a:r>
              <a:rPr lang="cs-CZ" sz="2400" b="1" dirty="0" err="1"/>
              <a:t>Schweinekeule</a:t>
            </a:r>
            <a:r>
              <a:rPr lang="cs-CZ" sz="2400" b="1" dirty="0"/>
              <a:t> </a:t>
            </a:r>
          </a:p>
          <a:p>
            <a:pPr>
              <a:lnSpc>
                <a:spcPct val="90000"/>
              </a:lnSpc>
            </a:pPr>
            <a:r>
              <a:rPr lang="cs-CZ" sz="2400" b="1" dirty="0"/>
              <a:t>Die </a:t>
            </a:r>
            <a:r>
              <a:rPr lang="cs-CZ" sz="2400" b="1" dirty="0" err="1"/>
              <a:t>Schweinelenden</a:t>
            </a:r>
            <a:endParaRPr lang="cs-CZ" sz="2400" b="1" dirty="0"/>
          </a:p>
          <a:p>
            <a:pPr>
              <a:lnSpc>
                <a:spcPct val="90000"/>
              </a:lnSpc>
            </a:pPr>
            <a:r>
              <a:rPr lang="cs-CZ" sz="2400" b="1" dirty="0"/>
              <a:t>Die </a:t>
            </a:r>
            <a:r>
              <a:rPr lang="cs-CZ" sz="2400" b="1" dirty="0" err="1"/>
              <a:t>Schweineschulter</a:t>
            </a:r>
            <a:endParaRPr lang="cs-CZ" sz="2400" b="1" dirty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Der </a:t>
            </a:r>
            <a:r>
              <a:rPr lang="cs-CZ" sz="2400" b="1" dirty="0" err="1" smtClean="0"/>
              <a:t>Schweinebauch</a:t>
            </a:r>
            <a:endParaRPr lang="cs-CZ" sz="2400" b="1" dirty="0"/>
          </a:p>
          <a:p>
            <a:pPr>
              <a:lnSpc>
                <a:spcPct val="90000"/>
              </a:lnSpc>
            </a:pPr>
            <a:r>
              <a:rPr lang="cs-CZ" sz="2400" b="1" dirty="0" err="1"/>
              <a:t>Das</a:t>
            </a:r>
            <a:r>
              <a:rPr lang="cs-CZ" sz="2400" b="1" dirty="0"/>
              <a:t> </a:t>
            </a:r>
            <a:r>
              <a:rPr lang="cs-CZ" sz="2400" b="1" dirty="0" err="1"/>
              <a:t>Schweinerippchen</a:t>
            </a:r>
            <a:r>
              <a:rPr lang="cs-CZ" sz="2400" b="1" dirty="0"/>
              <a:t> </a:t>
            </a:r>
          </a:p>
          <a:p>
            <a:pPr>
              <a:lnSpc>
                <a:spcPct val="90000"/>
              </a:lnSpc>
            </a:pPr>
            <a:r>
              <a:rPr lang="cs-CZ" sz="2400" b="1" dirty="0" err="1"/>
              <a:t>Das</a:t>
            </a:r>
            <a:r>
              <a:rPr lang="cs-CZ" sz="2400" b="1" dirty="0"/>
              <a:t> </a:t>
            </a:r>
            <a:r>
              <a:rPr lang="cs-CZ" sz="2400" b="1" dirty="0" err="1" smtClean="0"/>
              <a:t>Eisbein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Die </a:t>
            </a:r>
            <a:r>
              <a:rPr lang="cs-CZ" sz="2400" b="1" dirty="0" err="1" smtClean="0"/>
              <a:t>Schweinhaxe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Der </a:t>
            </a:r>
            <a:r>
              <a:rPr lang="cs-CZ" sz="2400" b="1" dirty="0" err="1" smtClean="0"/>
              <a:t>Schweineschwanz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Der </a:t>
            </a:r>
            <a:r>
              <a:rPr lang="cs-CZ" sz="2400" b="1" dirty="0" err="1" smtClean="0"/>
              <a:t>Schweinelappen</a:t>
            </a:r>
            <a:endParaRPr lang="cs-CZ" sz="2400" b="1" dirty="0"/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20888"/>
            <a:ext cx="457200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183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err="1" smtClean="0"/>
              <a:t>Innereien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 Die </a:t>
            </a:r>
            <a:r>
              <a:rPr lang="cs-CZ" b="1" dirty="0" err="1" smtClean="0"/>
              <a:t>Schweineleber</a:t>
            </a:r>
            <a:endParaRPr lang="cs-CZ" b="1" dirty="0"/>
          </a:p>
          <a:p>
            <a:r>
              <a:rPr lang="cs-CZ" b="1" dirty="0" smtClean="0"/>
              <a:t>  Die </a:t>
            </a:r>
            <a:r>
              <a:rPr lang="cs-CZ" b="1" dirty="0" err="1" smtClean="0"/>
              <a:t>Schweinenieren</a:t>
            </a:r>
            <a:endParaRPr lang="cs-CZ" b="1" dirty="0" smtClean="0"/>
          </a:p>
          <a:p>
            <a:r>
              <a:rPr lang="cs-CZ" b="1" dirty="0" smtClean="0"/>
              <a:t> 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Schweineherz</a:t>
            </a:r>
            <a:endParaRPr lang="cs-CZ" b="1" dirty="0" smtClean="0"/>
          </a:p>
          <a:p>
            <a:r>
              <a:rPr lang="cs-CZ" b="1" dirty="0" smtClean="0"/>
              <a:t> 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Schweinehirn</a:t>
            </a:r>
            <a:endParaRPr lang="cs-CZ" b="1" dirty="0" smtClean="0"/>
          </a:p>
          <a:p>
            <a:r>
              <a:rPr lang="cs-CZ" b="1" dirty="0" smtClean="0"/>
              <a:t>  Die </a:t>
            </a:r>
            <a:r>
              <a:rPr lang="cs-CZ" b="1" dirty="0" err="1" smtClean="0"/>
              <a:t>Schweinwlunge</a:t>
            </a:r>
            <a:endParaRPr lang="cs-CZ" b="1" dirty="0" smtClean="0"/>
          </a:p>
          <a:p>
            <a:r>
              <a:rPr lang="cs-CZ" b="1" dirty="0" smtClean="0"/>
              <a:t> 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Schweinefett</a:t>
            </a:r>
            <a:r>
              <a:rPr lang="cs-CZ" b="1" dirty="0" smtClean="0"/>
              <a:t> </a:t>
            </a:r>
            <a:endParaRPr lang="cs-CZ" b="1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23717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584" y="4437112"/>
            <a:ext cx="2981325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73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Benutzung</a:t>
            </a:r>
            <a:r>
              <a:rPr lang="cs-CZ" sz="5400" b="1" dirty="0" smtClean="0"/>
              <a:t> in der </a:t>
            </a:r>
            <a:r>
              <a:rPr lang="cs-CZ" sz="5400" b="1" dirty="0" err="1" smtClean="0"/>
              <a:t>Küche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Schweinebraten</a:t>
            </a:r>
            <a:endParaRPr lang="cs-CZ" b="1" dirty="0" smtClean="0"/>
          </a:p>
          <a:p>
            <a:r>
              <a:rPr lang="cs-CZ" b="1" dirty="0" err="1" smtClean="0"/>
              <a:t>Schweinskotelett</a:t>
            </a:r>
            <a:endParaRPr lang="cs-CZ" b="1" dirty="0" smtClean="0"/>
          </a:p>
          <a:p>
            <a:r>
              <a:rPr lang="cs-CZ" b="1" dirty="0" err="1" smtClean="0"/>
              <a:t>Eisbein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Sauerkraut</a:t>
            </a:r>
            <a:endParaRPr lang="cs-CZ" b="1" dirty="0" smtClean="0"/>
          </a:p>
          <a:p>
            <a:r>
              <a:rPr lang="cs-CZ" b="1" dirty="0" err="1" smtClean="0"/>
              <a:t>Schweineschnitzel</a:t>
            </a:r>
            <a:endParaRPr lang="cs-CZ" b="1" dirty="0" smtClean="0"/>
          </a:p>
          <a:p>
            <a:r>
              <a:rPr lang="cs-CZ" b="1" smtClean="0"/>
              <a:t>Schweinebauch</a:t>
            </a:r>
            <a:endParaRPr lang="cs-CZ" b="1" dirty="0" smtClean="0"/>
          </a:p>
          <a:p>
            <a:r>
              <a:rPr lang="cs-CZ" b="1" dirty="0" err="1" smtClean="0"/>
              <a:t>Schweinegulasch</a:t>
            </a:r>
            <a:endParaRPr lang="cs-CZ" b="1" dirty="0" smtClean="0"/>
          </a:p>
          <a:p>
            <a:r>
              <a:rPr lang="cs-CZ" b="1" dirty="0" err="1" smtClean="0"/>
              <a:t>Schweinepörkelt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56792"/>
            <a:ext cx="206218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728" y="388297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291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92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20079"/>
          </a:xfrm>
        </p:spPr>
        <p:txBody>
          <a:bodyPr/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err="1" smtClean="0"/>
              <a:t>Arbeitsblatt</a:t>
            </a:r>
            <a:r>
              <a:rPr lang="cs-CZ" sz="3600" dirty="0" smtClean="0"/>
              <a:t> N. 1</a:t>
            </a:r>
            <a:br>
              <a:rPr lang="cs-CZ" sz="36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Marken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einzelnen</a:t>
            </a:r>
            <a:r>
              <a:rPr lang="cs-CZ" sz="3200" dirty="0" smtClean="0"/>
              <a:t> </a:t>
            </a:r>
            <a:r>
              <a:rPr lang="cs-CZ" sz="3200" dirty="0" err="1" smtClean="0"/>
              <a:t>Schweineteile</a:t>
            </a:r>
            <a:r>
              <a:rPr lang="cs-CZ" sz="3200" dirty="0" smtClean="0"/>
              <a:t>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Picture 4" descr="Soubor:Schwein-Ganz.png"/>
          <p:cNvPicPr>
            <a:picLocks noGrp="1" noChangeAspect="1" noChangeArrowheads="1"/>
          </p:cNvPicPr>
          <p:nvPr>
            <p:ph idx="1"/>
          </p:nvPr>
        </p:nvPicPr>
        <p:blipFill>
          <a:blip r:embed="rId2" r:link="rId3" cstate="print">
            <a:lum bright="-24000" contrast="18000"/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2492897"/>
            <a:ext cx="8229600" cy="396043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643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Arbeitsblatt</a:t>
            </a:r>
            <a:r>
              <a:rPr lang="cs-CZ" dirty="0" smtClean="0"/>
              <a:t> N.1 - </a:t>
            </a:r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1. Kopf</a:t>
            </a:r>
            <a:endParaRPr lang="cs-CZ" sz="2000" dirty="0" smtClean="0"/>
          </a:p>
          <a:p>
            <a:r>
              <a:rPr lang="cs-CZ" sz="2000" dirty="0" smtClean="0"/>
              <a:t>2. </a:t>
            </a:r>
            <a:r>
              <a:rPr lang="cs-CZ" sz="2000" dirty="0" err="1" smtClean="0"/>
              <a:t>Lappen</a:t>
            </a:r>
            <a:endParaRPr lang="cs-CZ" sz="2000" dirty="0" smtClean="0"/>
          </a:p>
          <a:p>
            <a:r>
              <a:rPr lang="cs-CZ" sz="2000" dirty="0" smtClean="0"/>
              <a:t>3. </a:t>
            </a:r>
            <a:r>
              <a:rPr lang="cs-CZ" sz="2000" dirty="0" err="1" smtClean="0"/>
              <a:t>Rückenfett</a:t>
            </a:r>
            <a:endParaRPr lang="cs-CZ" sz="2000" dirty="0" smtClean="0"/>
          </a:p>
          <a:p>
            <a:r>
              <a:rPr lang="cs-CZ" sz="2000" dirty="0" smtClean="0"/>
              <a:t>5. </a:t>
            </a:r>
            <a:r>
              <a:rPr lang="cs-CZ" sz="2000" dirty="0" err="1" smtClean="0"/>
              <a:t>Brust</a:t>
            </a:r>
            <a:endParaRPr lang="cs-CZ" sz="2000" dirty="0" smtClean="0"/>
          </a:p>
          <a:p>
            <a:r>
              <a:rPr lang="cs-CZ" sz="2000" dirty="0" smtClean="0"/>
              <a:t>6. </a:t>
            </a:r>
            <a:r>
              <a:rPr lang="cs-CZ" sz="2000" dirty="0" err="1" smtClean="0"/>
              <a:t>Braten</a:t>
            </a:r>
            <a:endParaRPr lang="cs-CZ" sz="2000" dirty="0" smtClean="0"/>
          </a:p>
          <a:p>
            <a:r>
              <a:rPr lang="cs-CZ" sz="2000" dirty="0" smtClean="0"/>
              <a:t>8. </a:t>
            </a:r>
            <a:r>
              <a:rPr lang="cs-CZ" sz="2000" dirty="0" err="1" smtClean="0"/>
              <a:t>Lenden</a:t>
            </a:r>
            <a:endParaRPr lang="cs-CZ" sz="2000" dirty="0" smtClean="0"/>
          </a:p>
          <a:p>
            <a:r>
              <a:rPr lang="cs-CZ" sz="2000" dirty="0" smtClean="0"/>
              <a:t>9. </a:t>
            </a:r>
            <a:r>
              <a:rPr lang="cs-CZ" sz="2000" dirty="0" err="1" smtClean="0"/>
              <a:t>Rippchen</a:t>
            </a:r>
            <a:endParaRPr lang="cs-CZ" sz="2000" dirty="0" smtClean="0"/>
          </a:p>
          <a:p>
            <a:r>
              <a:rPr lang="cs-CZ" sz="2000" dirty="0" smtClean="0"/>
              <a:t>10. </a:t>
            </a:r>
            <a:r>
              <a:rPr lang="cs-CZ" sz="2000" dirty="0" err="1" smtClean="0"/>
              <a:t>Bauch</a:t>
            </a:r>
            <a:endParaRPr lang="cs-CZ" sz="2000" dirty="0" smtClean="0"/>
          </a:p>
          <a:p>
            <a:r>
              <a:rPr lang="cs-CZ" sz="2000" dirty="0" smtClean="0"/>
              <a:t>11. </a:t>
            </a:r>
            <a:r>
              <a:rPr lang="cs-CZ" sz="2000" dirty="0" err="1" smtClean="0"/>
              <a:t>Schulter</a:t>
            </a:r>
            <a:endParaRPr lang="cs-CZ" sz="2000" dirty="0" smtClean="0"/>
          </a:p>
          <a:p>
            <a:r>
              <a:rPr lang="cs-CZ" sz="2000" dirty="0" smtClean="0"/>
              <a:t>12. </a:t>
            </a:r>
            <a:r>
              <a:rPr lang="cs-CZ" sz="2000" dirty="0" err="1" smtClean="0"/>
              <a:t>Keule</a:t>
            </a:r>
            <a:endParaRPr lang="cs-CZ" sz="2000" dirty="0" smtClean="0"/>
          </a:p>
          <a:p>
            <a:r>
              <a:rPr lang="cs-CZ" sz="2000" dirty="0" smtClean="0"/>
              <a:t>13. </a:t>
            </a:r>
            <a:r>
              <a:rPr lang="cs-CZ" sz="2000" dirty="0" err="1" smtClean="0"/>
              <a:t>Eisbein</a:t>
            </a:r>
            <a:endParaRPr lang="cs-CZ" sz="2000" dirty="0" smtClean="0"/>
          </a:p>
          <a:p>
            <a:r>
              <a:rPr lang="cs-CZ" sz="2000" dirty="0" smtClean="0"/>
              <a:t>14. </a:t>
            </a:r>
            <a:r>
              <a:rPr lang="cs-CZ" sz="2000" dirty="0" err="1" smtClean="0"/>
              <a:t>Haxen</a:t>
            </a:r>
            <a:endParaRPr lang="cs-CZ" sz="2000" dirty="0" smtClean="0"/>
          </a:p>
          <a:p>
            <a:r>
              <a:rPr lang="cs-CZ" sz="2000" dirty="0" smtClean="0"/>
              <a:t>15. </a:t>
            </a:r>
            <a:r>
              <a:rPr lang="cs-CZ" sz="2000" dirty="0" err="1" smtClean="0"/>
              <a:t>Schwanz</a:t>
            </a:r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90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www.mygeotools.de/uploads/57f1a2f9e22e7626e134b5453705a18aSchweineteile.jpg</a:t>
            </a:r>
            <a:endParaRPr lang="cs-CZ" sz="2400" dirty="0" smtClean="0"/>
          </a:p>
          <a:p>
            <a:r>
              <a:rPr lang="cs-CZ" sz="2400" dirty="0">
                <a:solidFill>
                  <a:schemeClr val="bg1">
                    <a:lumMod val="40000"/>
                    <a:lumOff val="60000"/>
                  </a:schemeClr>
                </a:solidFill>
                <a:hlinkClick r:id="rId3"/>
              </a:rPr>
              <a:t>http://</a:t>
            </a:r>
            <a:r>
              <a:rPr lang="cs-CZ" sz="2400" dirty="0" smtClean="0">
                <a:solidFill>
                  <a:schemeClr val="bg1">
                    <a:lumMod val="40000"/>
                    <a:lumOff val="60000"/>
                  </a:schemeClr>
                </a:solidFill>
                <a:hlinkClick r:id="rId3"/>
              </a:rPr>
              <a:t>upload.wikimedia.org/wikipedia/commons/thumb/6/69/Schwein-Ganz.png/440px-Schwein-Ganz.png</a:t>
            </a:r>
            <a:endParaRPr lang="cs-CZ" sz="2400" dirty="0" smtClean="0">
              <a:solidFill>
                <a:schemeClr val="bg1">
                  <a:lumMod val="40000"/>
                  <a:lumOff val="60000"/>
                </a:schemeClr>
              </a:solidFill>
            </a:endParaRPr>
          </a:p>
          <a:p>
            <a:r>
              <a:rPr lang="cs-CZ" sz="2400" dirty="0">
                <a:solidFill>
                  <a:schemeClr val="bg1">
                    <a:lumMod val="40000"/>
                    <a:lumOff val="60000"/>
                  </a:schemeClr>
                </a:solidFill>
                <a:hlinkClick r:id="rId4"/>
              </a:rPr>
              <a:t>http://</a:t>
            </a:r>
            <a:r>
              <a:rPr lang="cs-CZ" sz="2400" dirty="0" smtClean="0">
                <a:solidFill>
                  <a:schemeClr val="bg1">
                    <a:lumMod val="40000"/>
                    <a:lumOff val="60000"/>
                  </a:schemeClr>
                </a:solidFill>
                <a:hlinkClick r:id="rId4"/>
              </a:rPr>
              <a:t>pl.all.biz/img/pl/catalog/152414.jpeg</a:t>
            </a:r>
            <a:endParaRPr lang="cs-CZ" sz="2400" dirty="0" smtClean="0">
              <a:solidFill>
                <a:schemeClr val="bg1">
                  <a:lumMod val="40000"/>
                  <a:lumOff val="60000"/>
                </a:schemeClr>
              </a:solidFill>
            </a:endParaRPr>
          </a:p>
          <a:p>
            <a:r>
              <a:rPr lang="cs-CZ" sz="2400" dirty="0">
                <a:solidFill>
                  <a:schemeClr val="bg1">
                    <a:lumMod val="40000"/>
                    <a:lumOff val="60000"/>
                  </a:schemeClr>
                </a:solidFill>
              </a:rPr>
              <a:t>http://www.nakup-domu-louny.cz/sites/default/files/vvep%C5%99ov%C3%A9%20pl%C3%ADce.preview.jpg</a:t>
            </a:r>
          </a:p>
        </p:txBody>
      </p:sp>
    </p:spTree>
    <p:extLst>
      <p:ext uri="{BB962C8B-B14F-4D97-AF65-F5344CB8AC3E}">
        <p14:creationId xmlns:p14="http://schemas.microsoft.com/office/powerpoint/2010/main" val="379692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174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Váhy</vt:lpstr>
      <vt:lpstr>Digitální učební materiál</vt:lpstr>
      <vt:lpstr>Fleischteilung</vt:lpstr>
      <vt:lpstr>Schweinefleisch</vt:lpstr>
      <vt:lpstr>Innereien</vt:lpstr>
      <vt:lpstr>Benutzung in der Küche</vt:lpstr>
      <vt:lpstr> Arbeitsblatt N. 1  Marken Sie die einzelnen Schweineteile: </vt:lpstr>
      <vt:lpstr>Arbeitsblatt N.1 - Lösung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Fleischteilung</dc:title>
  <dc:creator>Guest</dc:creator>
  <cp:lastModifiedBy>u310</cp:lastModifiedBy>
  <cp:revision>34</cp:revision>
  <dcterms:created xsi:type="dcterms:W3CDTF">2012-10-12T17:50:28Z</dcterms:created>
  <dcterms:modified xsi:type="dcterms:W3CDTF">2013-04-04T08:51:59Z</dcterms:modified>
</cp:coreProperties>
</file>