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438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7DB48F-8844-42F5-83B6-5CE032981F0D}" type="doc">
      <dgm:prSet loTypeId="urn:microsoft.com/office/officeart/2005/8/layout/vList5" loCatId="list" qsTypeId="urn:microsoft.com/office/officeart/2005/8/quickstyle/3d9" qsCatId="3D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908A6866-DE85-4BD0-A0AA-41B3C0638C44}">
      <dgm:prSet phldrT="[Text]"/>
      <dgm:spPr/>
      <dgm:t>
        <a:bodyPr/>
        <a:lstStyle/>
        <a:p>
          <a:r>
            <a:rPr lang="cs-CZ" dirty="0" smtClean="0"/>
            <a:t>Rovníkový</a:t>
          </a:r>
        </a:p>
        <a:p>
          <a:r>
            <a:rPr lang="cs-CZ" dirty="0" smtClean="0"/>
            <a:t>průměr</a:t>
          </a:r>
          <a:endParaRPr lang="cs-CZ" dirty="0"/>
        </a:p>
      </dgm:t>
    </dgm:pt>
    <dgm:pt modelId="{FB2E012C-3CE3-47BE-A644-C17A1879FB67}" type="parTrans" cxnId="{D48EB5DC-5E70-4080-B4A1-1BCA70B40D70}">
      <dgm:prSet/>
      <dgm:spPr/>
      <dgm:t>
        <a:bodyPr/>
        <a:lstStyle/>
        <a:p>
          <a:endParaRPr lang="cs-CZ"/>
        </a:p>
      </dgm:t>
    </dgm:pt>
    <dgm:pt modelId="{4F1BBF91-D734-4F63-9F4A-BE1A857F5356}" type="sibTrans" cxnId="{D48EB5DC-5E70-4080-B4A1-1BCA70B40D70}">
      <dgm:prSet/>
      <dgm:spPr/>
      <dgm:t>
        <a:bodyPr/>
        <a:lstStyle/>
        <a:p>
          <a:endParaRPr lang="cs-CZ"/>
        </a:p>
      </dgm:t>
    </dgm:pt>
    <dgm:pt modelId="{BE9E78A3-F365-4321-BDD2-F6226D69AA46}">
      <dgm:prSet phldrT="[Text]"/>
      <dgm:spPr/>
      <dgm:t>
        <a:bodyPr/>
        <a:lstStyle/>
        <a:p>
          <a:r>
            <a:rPr lang="cs-CZ" dirty="0" smtClean="0"/>
            <a:t>120 536+ 4 km</a:t>
          </a:r>
          <a:endParaRPr lang="cs-CZ" dirty="0"/>
        </a:p>
      </dgm:t>
    </dgm:pt>
    <dgm:pt modelId="{9359B850-8BC7-4451-94B7-964B95EBDBA4}" type="parTrans" cxnId="{0394B359-3C3D-4056-B846-96D3D50F9EE6}">
      <dgm:prSet/>
      <dgm:spPr/>
      <dgm:t>
        <a:bodyPr/>
        <a:lstStyle/>
        <a:p>
          <a:endParaRPr lang="cs-CZ"/>
        </a:p>
      </dgm:t>
    </dgm:pt>
    <dgm:pt modelId="{DC06AA35-BDC1-4D95-9E07-EAD294B741A6}" type="sibTrans" cxnId="{0394B359-3C3D-4056-B846-96D3D50F9EE6}">
      <dgm:prSet/>
      <dgm:spPr/>
      <dgm:t>
        <a:bodyPr/>
        <a:lstStyle/>
        <a:p>
          <a:endParaRPr lang="cs-CZ"/>
        </a:p>
      </dgm:t>
    </dgm:pt>
    <dgm:pt modelId="{98F30CCB-A335-4884-AD65-F26E993E2BF7}">
      <dgm:prSet phldrT="[Text]"/>
      <dgm:spPr/>
      <dgm:t>
        <a:bodyPr/>
        <a:lstStyle/>
        <a:p>
          <a:r>
            <a:rPr lang="cs-CZ" dirty="0" smtClean="0"/>
            <a:t>(9,4492 Zemí)</a:t>
          </a:r>
          <a:endParaRPr lang="cs-CZ" dirty="0"/>
        </a:p>
      </dgm:t>
    </dgm:pt>
    <dgm:pt modelId="{F45D03EA-036A-4CF1-8C0F-7C876226A239}" type="parTrans" cxnId="{D5D5375C-FBAC-44AD-90EA-B7406DFD9366}">
      <dgm:prSet/>
      <dgm:spPr/>
      <dgm:t>
        <a:bodyPr/>
        <a:lstStyle/>
        <a:p>
          <a:endParaRPr lang="cs-CZ"/>
        </a:p>
      </dgm:t>
    </dgm:pt>
    <dgm:pt modelId="{92C392EA-814A-4F01-8CB0-041AE0F239E0}" type="sibTrans" cxnId="{D5D5375C-FBAC-44AD-90EA-B7406DFD9366}">
      <dgm:prSet/>
      <dgm:spPr/>
      <dgm:t>
        <a:bodyPr/>
        <a:lstStyle/>
        <a:p>
          <a:endParaRPr lang="cs-CZ"/>
        </a:p>
      </dgm:t>
    </dgm:pt>
    <dgm:pt modelId="{680E6259-544D-4204-8CEF-EAF22245B532}">
      <dgm:prSet phldrT="[Text]"/>
      <dgm:spPr/>
      <dgm:t>
        <a:bodyPr/>
        <a:lstStyle/>
        <a:p>
          <a:r>
            <a:rPr lang="cs-CZ" dirty="0" smtClean="0"/>
            <a:t>Polární</a:t>
          </a:r>
        </a:p>
        <a:p>
          <a:r>
            <a:rPr lang="cs-CZ" dirty="0" smtClean="0"/>
            <a:t>průměr</a:t>
          </a:r>
          <a:endParaRPr lang="cs-CZ" dirty="0"/>
        </a:p>
      </dgm:t>
    </dgm:pt>
    <dgm:pt modelId="{C27B2604-7785-4F7B-B18E-7011B7F69D74}" type="parTrans" cxnId="{A576128D-4ACA-4D6F-8396-A6D9D152B55C}">
      <dgm:prSet/>
      <dgm:spPr/>
      <dgm:t>
        <a:bodyPr/>
        <a:lstStyle/>
        <a:p>
          <a:endParaRPr lang="cs-CZ"/>
        </a:p>
      </dgm:t>
    </dgm:pt>
    <dgm:pt modelId="{31C4418B-70BC-4FF9-B230-28A5DEB0E937}" type="sibTrans" cxnId="{A576128D-4ACA-4D6F-8396-A6D9D152B55C}">
      <dgm:prSet/>
      <dgm:spPr/>
      <dgm:t>
        <a:bodyPr/>
        <a:lstStyle/>
        <a:p>
          <a:endParaRPr lang="cs-CZ"/>
        </a:p>
      </dgm:t>
    </dgm:pt>
    <dgm:pt modelId="{67C55D6D-C00B-4859-A175-7767B9D3D288}">
      <dgm:prSet phldrT="[Text]"/>
      <dgm:spPr/>
      <dgm:t>
        <a:bodyPr/>
        <a:lstStyle/>
        <a:p>
          <a:r>
            <a:rPr lang="cs-CZ" dirty="0" smtClean="0"/>
            <a:t>108 728 + 10 km</a:t>
          </a:r>
          <a:endParaRPr lang="cs-CZ" dirty="0"/>
        </a:p>
      </dgm:t>
    </dgm:pt>
    <dgm:pt modelId="{D934A2E4-3192-4CDC-93B7-B3744BFB7F73}" type="parTrans" cxnId="{9F8107FB-6875-47C6-B3FE-F0600D72E2F3}">
      <dgm:prSet/>
      <dgm:spPr/>
      <dgm:t>
        <a:bodyPr/>
        <a:lstStyle/>
        <a:p>
          <a:endParaRPr lang="cs-CZ"/>
        </a:p>
      </dgm:t>
    </dgm:pt>
    <dgm:pt modelId="{147D8D78-46D5-471B-85C4-473DC15F3734}" type="sibTrans" cxnId="{9F8107FB-6875-47C6-B3FE-F0600D72E2F3}">
      <dgm:prSet/>
      <dgm:spPr/>
      <dgm:t>
        <a:bodyPr/>
        <a:lstStyle/>
        <a:p>
          <a:endParaRPr lang="cs-CZ"/>
        </a:p>
      </dgm:t>
    </dgm:pt>
    <dgm:pt modelId="{AF83DAA5-4B65-4A11-8E94-3C6093B47A3F}">
      <dgm:prSet phldrT="[Text]"/>
      <dgm:spPr/>
      <dgm:t>
        <a:bodyPr/>
        <a:lstStyle/>
        <a:p>
          <a:r>
            <a:rPr lang="cs-CZ" dirty="0" smtClean="0"/>
            <a:t>povrch</a:t>
          </a:r>
          <a:endParaRPr lang="cs-CZ" dirty="0"/>
        </a:p>
      </dgm:t>
    </dgm:pt>
    <dgm:pt modelId="{F2128555-FAC2-4DFA-B645-2D1C53EFF8BE}" type="parTrans" cxnId="{7D006E5F-8AAE-4766-9A4F-A78F49273754}">
      <dgm:prSet/>
      <dgm:spPr/>
      <dgm:t>
        <a:bodyPr/>
        <a:lstStyle/>
        <a:p>
          <a:endParaRPr lang="cs-CZ"/>
        </a:p>
      </dgm:t>
    </dgm:pt>
    <dgm:pt modelId="{C01F1816-2D56-4C6A-BE95-2B5B0CD2998B}" type="sibTrans" cxnId="{7D006E5F-8AAE-4766-9A4F-A78F49273754}">
      <dgm:prSet/>
      <dgm:spPr/>
      <dgm:t>
        <a:bodyPr/>
        <a:lstStyle/>
        <a:p>
          <a:endParaRPr lang="cs-CZ"/>
        </a:p>
      </dgm:t>
    </dgm:pt>
    <dgm:pt modelId="{FB73D317-958D-45B2-9D3A-D47764998E78}">
      <dgm:prSet phldrT="[Text]" custT="1"/>
      <dgm:spPr/>
      <dgm:t>
        <a:bodyPr/>
        <a:lstStyle/>
        <a:p>
          <a:r>
            <a:rPr lang="cs-CZ" sz="3400" dirty="0" smtClean="0"/>
            <a:t>4,27x10km2</a:t>
          </a:r>
          <a:endParaRPr lang="cs-CZ" sz="3400" dirty="0"/>
        </a:p>
      </dgm:t>
    </dgm:pt>
    <dgm:pt modelId="{B52C7F90-6ADD-4D1A-A00D-41D0AF5278FB}" type="parTrans" cxnId="{2F579028-FF68-429E-8595-F8C829738FF9}">
      <dgm:prSet/>
      <dgm:spPr/>
      <dgm:t>
        <a:bodyPr/>
        <a:lstStyle/>
        <a:p>
          <a:endParaRPr lang="cs-CZ"/>
        </a:p>
      </dgm:t>
    </dgm:pt>
    <dgm:pt modelId="{5728A0EC-AECF-439C-9134-0A74E37A9529}" type="sibTrans" cxnId="{2F579028-FF68-429E-8595-F8C829738FF9}">
      <dgm:prSet/>
      <dgm:spPr/>
      <dgm:t>
        <a:bodyPr/>
        <a:lstStyle/>
        <a:p>
          <a:endParaRPr lang="cs-CZ"/>
        </a:p>
      </dgm:t>
    </dgm:pt>
    <dgm:pt modelId="{BA7DB0F2-E225-4167-85CF-170E51BE57BF}">
      <dgm:prSet phldrT="[Text]"/>
      <dgm:spPr/>
      <dgm:t>
        <a:bodyPr/>
        <a:lstStyle/>
        <a:p>
          <a:r>
            <a:rPr lang="cs-CZ" sz="3400" dirty="0" smtClean="0"/>
            <a:t>(83,703 Zemí)</a:t>
          </a:r>
          <a:endParaRPr lang="cs-CZ" sz="3400" dirty="0"/>
        </a:p>
      </dgm:t>
    </dgm:pt>
    <dgm:pt modelId="{4618C634-2D6C-442D-9DDA-A3E7C3D06257}" type="parTrans" cxnId="{5EF99045-F23A-4C92-A162-E46178149AD3}">
      <dgm:prSet/>
      <dgm:spPr/>
      <dgm:t>
        <a:bodyPr/>
        <a:lstStyle/>
        <a:p>
          <a:endParaRPr lang="cs-CZ"/>
        </a:p>
      </dgm:t>
    </dgm:pt>
    <dgm:pt modelId="{376340A8-53BC-4B37-A17E-448CD829E96A}" type="sibTrans" cxnId="{5EF99045-F23A-4C92-A162-E46178149AD3}">
      <dgm:prSet/>
      <dgm:spPr/>
      <dgm:t>
        <a:bodyPr/>
        <a:lstStyle/>
        <a:p>
          <a:endParaRPr lang="cs-CZ"/>
        </a:p>
      </dgm:t>
    </dgm:pt>
    <dgm:pt modelId="{24950195-2411-4D11-AF53-95AA2C09D8F6}">
      <dgm:prSet phldrT="[Text]"/>
      <dgm:spPr/>
      <dgm:t>
        <a:bodyPr/>
        <a:lstStyle/>
        <a:p>
          <a:r>
            <a:rPr lang="cs-CZ" dirty="0" smtClean="0"/>
            <a:t>(8,5521Zemí)</a:t>
          </a:r>
          <a:endParaRPr lang="cs-CZ" dirty="0"/>
        </a:p>
      </dgm:t>
    </dgm:pt>
    <dgm:pt modelId="{4B7E8A23-615A-4DC8-A798-5A0E38E26A9E}" type="parTrans" cxnId="{6E58947B-07F3-4529-8B63-2C1AE4F007F9}">
      <dgm:prSet/>
      <dgm:spPr/>
      <dgm:t>
        <a:bodyPr/>
        <a:lstStyle/>
        <a:p>
          <a:endParaRPr lang="cs-CZ"/>
        </a:p>
      </dgm:t>
    </dgm:pt>
    <dgm:pt modelId="{3D378C91-8626-48B9-BF60-4EC3F3FE06C7}" type="sibTrans" cxnId="{6E58947B-07F3-4529-8B63-2C1AE4F007F9}">
      <dgm:prSet/>
      <dgm:spPr/>
      <dgm:t>
        <a:bodyPr/>
        <a:lstStyle/>
        <a:p>
          <a:endParaRPr lang="cs-CZ"/>
        </a:p>
      </dgm:t>
    </dgm:pt>
    <dgm:pt modelId="{8748A081-379C-4640-954B-05685E3C9EA6}" type="pres">
      <dgm:prSet presAssocID="{2F7DB48F-8844-42F5-83B6-5CE032981F0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4DE1335-CF4D-4DED-97CD-F55746534404}" type="pres">
      <dgm:prSet presAssocID="{908A6866-DE85-4BD0-A0AA-41B3C0638C44}" presName="linNode" presStyleCnt="0"/>
      <dgm:spPr/>
    </dgm:pt>
    <dgm:pt modelId="{AD67AFB8-98E3-4FC5-A64E-C1797033632F}" type="pres">
      <dgm:prSet presAssocID="{908A6866-DE85-4BD0-A0AA-41B3C0638C44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52E46C-9489-4867-809F-4425C174C291}" type="pres">
      <dgm:prSet presAssocID="{908A6866-DE85-4BD0-A0AA-41B3C0638C44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BD42C8-7475-4E51-A896-66374CF3BA2E}" type="pres">
      <dgm:prSet presAssocID="{4F1BBF91-D734-4F63-9F4A-BE1A857F5356}" presName="sp" presStyleCnt="0"/>
      <dgm:spPr/>
    </dgm:pt>
    <dgm:pt modelId="{E21087D2-0B62-4126-A0AF-8754A180F5AF}" type="pres">
      <dgm:prSet presAssocID="{680E6259-544D-4204-8CEF-EAF22245B532}" presName="linNode" presStyleCnt="0"/>
      <dgm:spPr/>
    </dgm:pt>
    <dgm:pt modelId="{4B4F665D-6DC9-403C-B2D8-16ECC0F5700F}" type="pres">
      <dgm:prSet presAssocID="{680E6259-544D-4204-8CEF-EAF22245B532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5D36A8-2AE2-4C78-B3AD-7B30223DFE0C}" type="pres">
      <dgm:prSet presAssocID="{680E6259-544D-4204-8CEF-EAF22245B532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4B9793-73A7-4CDF-9835-74D58B3D1504}" type="pres">
      <dgm:prSet presAssocID="{31C4418B-70BC-4FF9-B230-28A5DEB0E937}" presName="sp" presStyleCnt="0"/>
      <dgm:spPr/>
    </dgm:pt>
    <dgm:pt modelId="{5DF7C17D-D2CB-4C5A-BB51-5B9E388D4D6B}" type="pres">
      <dgm:prSet presAssocID="{AF83DAA5-4B65-4A11-8E94-3C6093B47A3F}" presName="linNode" presStyleCnt="0"/>
      <dgm:spPr/>
    </dgm:pt>
    <dgm:pt modelId="{1A0CB99D-81CC-4BFA-9498-EF551695F4A7}" type="pres">
      <dgm:prSet presAssocID="{AF83DAA5-4B65-4A11-8E94-3C6093B47A3F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EF17E6-DDC4-449C-BDF3-38E73FD5AE5F}" type="pres">
      <dgm:prSet presAssocID="{AF83DAA5-4B65-4A11-8E94-3C6093B47A3F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198A976-4BB7-42A2-8020-09F551E07901}" type="presOf" srcId="{24950195-2411-4D11-AF53-95AA2C09D8F6}" destId="{BF5D36A8-2AE2-4C78-B3AD-7B30223DFE0C}" srcOrd="0" destOrd="1" presId="urn:microsoft.com/office/officeart/2005/8/layout/vList5"/>
    <dgm:cxn modelId="{86393947-5DE3-4402-A8AE-A93AFBD522D7}" type="presOf" srcId="{BA7DB0F2-E225-4167-85CF-170E51BE57BF}" destId="{8AEF17E6-DDC4-449C-BDF3-38E73FD5AE5F}" srcOrd="0" destOrd="1" presId="urn:microsoft.com/office/officeart/2005/8/layout/vList5"/>
    <dgm:cxn modelId="{4B9A53A9-8FC2-4FF6-897C-2C5104436079}" type="presOf" srcId="{AF83DAA5-4B65-4A11-8E94-3C6093B47A3F}" destId="{1A0CB99D-81CC-4BFA-9498-EF551695F4A7}" srcOrd="0" destOrd="0" presId="urn:microsoft.com/office/officeart/2005/8/layout/vList5"/>
    <dgm:cxn modelId="{D48EB5DC-5E70-4080-B4A1-1BCA70B40D70}" srcId="{2F7DB48F-8844-42F5-83B6-5CE032981F0D}" destId="{908A6866-DE85-4BD0-A0AA-41B3C0638C44}" srcOrd="0" destOrd="0" parTransId="{FB2E012C-3CE3-47BE-A644-C17A1879FB67}" sibTransId="{4F1BBF91-D734-4F63-9F4A-BE1A857F5356}"/>
    <dgm:cxn modelId="{20402387-866C-4CC2-9AB2-323D43C92AF7}" type="presOf" srcId="{FB73D317-958D-45B2-9D3A-D47764998E78}" destId="{8AEF17E6-DDC4-449C-BDF3-38E73FD5AE5F}" srcOrd="0" destOrd="0" presId="urn:microsoft.com/office/officeart/2005/8/layout/vList5"/>
    <dgm:cxn modelId="{AB534C07-F3A4-4C8B-839C-5B6D7613899D}" type="presOf" srcId="{2F7DB48F-8844-42F5-83B6-5CE032981F0D}" destId="{8748A081-379C-4640-954B-05685E3C9EA6}" srcOrd="0" destOrd="0" presId="urn:microsoft.com/office/officeart/2005/8/layout/vList5"/>
    <dgm:cxn modelId="{5EF99045-F23A-4C92-A162-E46178149AD3}" srcId="{AF83DAA5-4B65-4A11-8E94-3C6093B47A3F}" destId="{BA7DB0F2-E225-4167-85CF-170E51BE57BF}" srcOrd="1" destOrd="0" parTransId="{4618C634-2D6C-442D-9DDA-A3E7C3D06257}" sibTransId="{376340A8-53BC-4B37-A17E-448CD829E96A}"/>
    <dgm:cxn modelId="{2F579028-FF68-429E-8595-F8C829738FF9}" srcId="{AF83DAA5-4B65-4A11-8E94-3C6093B47A3F}" destId="{FB73D317-958D-45B2-9D3A-D47764998E78}" srcOrd="0" destOrd="0" parTransId="{B52C7F90-6ADD-4D1A-A00D-41D0AF5278FB}" sibTransId="{5728A0EC-AECF-439C-9134-0A74E37A9529}"/>
    <dgm:cxn modelId="{C69AB1BB-BA82-4DA1-AC35-FE54B43B675E}" type="presOf" srcId="{908A6866-DE85-4BD0-A0AA-41B3C0638C44}" destId="{AD67AFB8-98E3-4FC5-A64E-C1797033632F}" srcOrd="0" destOrd="0" presId="urn:microsoft.com/office/officeart/2005/8/layout/vList5"/>
    <dgm:cxn modelId="{23F05D32-6463-4EA7-8D5D-C30E5406B9E7}" type="presOf" srcId="{680E6259-544D-4204-8CEF-EAF22245B532}" destId="{4B4F665D-6DC9-403C-B2D8-16ECC0F5700F}" srcOrd="0" destOrd="0" presId="urn:microsoft.com/office/officeart/2005/8/layout/vList5"/>
    <dgm:cxn modelId="{6E58947B-07F3-4529-8B63-2C1AE4F007F9}" srcId="{680E6259-544D-4204-8CEF-EAF22245B532}" destId="{24950195-2411-4D11-AF53-95AA2C09D8F6}" srcOrd="1" destOrd="0" parTransId="{4B7E8A23-615A-4DC8-A798-5A0E38E26A9E}" sibTransId="{3D378C91-8626-48B9-BF60-4EC3F3FE06C7}"/>
    <dgm:cxn modelId="{A576128D-4ACA-4D6F-8396-A6D9D152B55C}" srcId="{2F7DB48F-8844-42F5-83B6-5CE032981F0D}" destId="{680E6259-544D-4204-8CEF-EAF22245B532}" srcOrd="1" destOrd="0" parTransId="{C27B2604-7785-4F7B-B18E-7011B7F69D74}" sibTransId="{31C4418B-70BC-4FF9-B230-28A5DEB0E937}"/>
    <dgm:cxn modelId="{F3F626A4-4773-48B9-8F38-C204C69BB538}" type="presOf" srcId="{98F30CCB-A335-4884-AD65-F26E993E2BF7}" destId="{5152E46C-9489-4867-809F-4425C174C291}" srcOrd="0" destOrd="1" presId="urn:microsoft.com/office/officeart/2005/8/layout/vList5"/>
    <dgm:cxn modelId="{D5D5375C-FBAC-44AD-90EA-B7406DFD9366}" srcId="{908A6866-DE85-4BD0-A0AA-41B3C0638C44}" destId="{98F30CCB-A335-4884-AD65-F26E993E2BF7}" srcOrd="1" destOrd="0" parTransId="{F45D03EA-036A-4CF1-8C0F-7C876226A239}" sibTransId="{92C392EA-814A-4F01-8CB0-041AE0F239E0}"/>
    <dgm:cxn modelId="{7D006E5F-8AAE-4766-9A4F-A78F49273754}" srcId="{2F7DB48F-8844-42F5-83B6-5CE032981F0D}" destId="{AF83DAA5-4B65-4A11-8E94-3C6093B47A3F}" srcOrd="2" destOrd="0" parTransId="{F2128555-FAC2-4DFA-B645-2D1C53EFF8BE}" sibTransId="{C01F1816-2D56-4C6A-BE95-2B5B0CD2998B}"/>
    <dgm:cxn modelId="{7A578C57-1DCB-4DAE-AD9D-23EF5D1EF597}" type="presOf" srcId="{BE9E78A3-F365-4321-BDD2-F6226D69AA46}" destId="{5152E46C-9489-4867-809F-4425C174C291}" srcOrd="0" destOrd="0" presId="urn:microsoft.com/office/officeart/2005/8/layout/vList5"/>
    <dgm:cxn modelId="{1FF7BBE8-0829-47D3-8BB8-793B49645387}" type="presOf" srcId="{67C55D6D-C00B-4859-A175-7767B9D3D288}" destId="{BF5D36A8-2AE2-4C78-B3AD-7B30223DFE0C}" srcOrd="0" destOrd="0" presId="urn:microsoft.com/office/officeart/2005/8/layout/vList5"/>
    <dgm:cxn modelId="{9F8107FB-6875-47C6-B3FE-F0600D72E2F3}" srcId="{680E6259-544D-4204-8CEF-EAF22245B532}" destId="{67C55D6D-C00B-4859-A175-7767B9D3D288}" srcOrd="0" destOrd="0" parTransId="{D934A2E4-3192-4CDC-93B7-B3744BFB7F73}" sibTransId="{147D8D78-46D5-471B-85C4-473DC15F3734}"/>
    <dgm:cxn modelId="{0394B359-3C3D-4056-B846-96D3D50F9EE6}" srcId="{908A6866-DE85-4BD0-A0AA-41B3C0638C44}" destId="{BE9E78A3-F365-4321-BDD2-F6226D69AA46}" srcOrd="0" destOrd="0" parTransId="{9359B850-8BC7-4451-94B7-964B95EBDBA4}" sibTransId="{DC06AA35-BDC1-4D95-9E07-EAD294B741A6}"/>
    <dgm:cxn modelId="{5A77FBA7-3B51-40E9-B5F0-6D684F48149C}" type="presParOf" srcId="{8748A081-379C-4640-954B-05685E3C9EA6}" destId="{E4DE1335-CF4D-4DED-97CD-F55746534404}" srcOrd="0" destOrd="0" presId="urn:microsoft.com/office/officeart/2005/8/layout/vList5"/>
    <dgm:cxn modelId="{209D5DFC-AD42-4E5D-8F2C-8321864E500A}" type="presParOf" srcId="{E4DE1335-CF4D-4DED-97CD-F55746534404}" destId="{AD67AFB8-98E3-4FC5-A64E-C1797033632F}" srcOrd="0" destOrd="0" presId="urn:microsoft.com/office/officeart/2005/8/layout/vList5"/>
    <dgm:cxn modelId="{36939E92-1DD6-42C2-9BA8-82F41A50DE13}" type="presParOf" srcId="{E4DE1335-CF4D-4DED-97CD-F55746534404}" destId="{5152E46C-9489-4867-809F-4425C174C291}" srcOrd="1" destOrd="0" presId="urn:microsoft.com/office/officeart/2005/8/layout/vList5"/>
    <dgm:cxn modelId="{812FEA74-5B3F-4824-8BA6-07FB2162B779}" type="presParOf" srcId="{8748A081-379C-4640-954B-05685E3C9EA6}" destId="{9ABD42C8-7475-4E51-A896-66374CF3BA2E}" srcOrd="1" destOrd="0" presId="urn:microsoft.com/office/officeart/2005/8/layout/vList5"/>
    <dgm:cxn modelId="{D595DB1A-1248-4ED8-966F-A1CAD7FB5E3F}" type="presParOf" srcId="{8748A081-379C-4640-954B-05685E3C9EA6}" destId="{E21087D2-0B62-4126-A0AF-8754A180F5AF}" srcOrd="2" destOrd="0" presId="urn:microsoft.com/office/officeart/2005/8/layout/vList5"/>
    <dgm:cxn modelId="{046B2509-EFB3-4C68-A220-2F04680E58A4}" type="presParOf" srcId="{E21087D2-0B62-4126-A0AF-8754A180F5AF}" destId="{4B4F665D-6DC9-403C-B2D8-16ECC0F5700F}" srcOrd="0" destOrd="0" presId="urn:microsoft.com/office/officeart/2005/8/layout/vList5"/>
    <dgm:cxn modelId="{CB096DAD-DD6A-4951-B6C3-66A91C77DE5F}" type="presParOf" srcId="{E21087D2-0B62-4126-A0AF-8754A180F5AF}" destId="{BF5D36A8-2AE2-4C78-B3AD-7B30223DFE0C}" srcOrd="1" destOrd="0" presId="urn:microsoft.com/office/officeart/2005/8/layout/vList5"/>
    <dgm:cxn modelId="{24402890-8A2B-4F5A-ACB1-5A72D4A5EDC8}" type="presParOf" srcId="{8748A081-379C-4640-954B-05685E3C9EA6}" destId="{1A4B9793-73A7-4CDF-9835-74D58B3D1504}" srcOrd="3" destOrd="0" presId="urn:microsoft.com/office/officeart/2005/8/layout/vList5"/>
    <dgm:cxn modelId="{06736B68-C542-4187-BF6C-CAE9F251FCD7}" type="presParOf" srcId="{8748A081-379C-4640-954B-05685E3C9EA6}" destId="{5DF7C17D-D2CB-4C5A-BB51-5B9E388D4D6B}" srcOrd="4" destOrd="0" presId="urn:microsoft.com/office/officeart/2005/8/layout/vList5"/>
    <dgm:cxn modelId="{BF049A97-48A8-41F0-9EC6-935D5CCCDEFB}" type="presParOf" srcId="{5DF7C17D-D2CB-4C5A-BB51-5B9E388D4D6B}" destId="{1A0CB99D-81CC-4BFA-9498-EF551695F4A7}" srcOrd="0" destOrd="0" presId="urn:microsoft.com/office/officeart/2005/8/layout/vList5"/>
    <dgm:cxn modelId="{FABB1C9F-DF73-41A6-A851-C31999E89932}" type="presParOf" srcId="{5DF7C17D-D2CB-4C5A-BB51-5B9E388D4D6B}" destId="{8AEF17E6-DDC4-449C-BDF3-38E73FD5AE5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52E46C-9489-4867-809F-4425C174C291}">
      <dsp:nvSpPr>
        <dsp:cNvPr id="0" name=""/>
        <dsp:cNvSpPr/>
      </dsp:nvSpPr>
      <dsp:spPr>
        <a:xfrm rot="5400000">
          <a:off x="4480730" y="-1623913"/>
          <a:ext cx="1237654" cy="4799584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/>
            <a:t>120 536+ 4 km</a:t>
          </a:r>
          <a:endParaRPr lang="cs-CZ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/>
            <a:t>(9,4492 Zemí)</a:t>
          </a:r>
          <a:endParaRPr lang="cs-CZ" sz="3400" kern="1200" dirty="0"/>
        </a:p>
      </dsp:txBody>
      <dsp:txXfrm rot="-5400000">
        <a:off x="2699766" y="217468"/>
        <a:ext cx="4739167" cy="1116820"/>
      </dsp:txXfrm>
    </dsp:sp>
    <dsp:sp modelId="{AD67AFB8-98E3-4FC5-A64E-C1797033632F}">
      <dsp:nvSpPr>
        <dsp:cNvPr id="0" name=""/>
        <dsp:cNvSpPr/>
      </dsp:nvSpPr>
      <dsp:spPr>
        <a:xfrm>
          <a:off x="0" y="2344"/>
          <a:ext cx="2699766" cy="154706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  <a:sp3d extrusionH="28000" prstMaterial="matte"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Rovníkový</a:t>
          </a:r>
        </a:p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průměr</a:t>
          </a:r>
          <a:endParaRPr lang="cs-CZ" sz="3900" kern="1200" dirty="0"/>
        </a:p>
      </dsp:txBody>
      <dsp:txXfrm>
        <a:off x="75522" y="77866"/>
        <a:ext cx="2548722" cy="1396024"/>
      </dsp:txXfrm>
    </dsp:sp>
    <dsp:sp modelId="{BF5D36A8-2AE2-4C78-B3AD-7B30223DFE0C}">
      <dsp:nvSpPr>
        <dsp:cNvPr id="0" name=""/>
        <dsp:cNvSpPr/>
      </dsp:nvSpPr>
      <dsp:spPr>
        <a:xfrm rot="5400000">
          <a:off x="4480730" y="508"/>
          <a:ext cx="1237654" cy="4799584"/>
        </a:xfrm>
        <a:prstGeom prst="round2SameRect">
          <a:avLst/>
        </a:prstGeom>
        <a:solidFill>
          <a:schemeClr val="accent5">
            <a:tint val="40000"/>
            <a:alpha val="90000"/>
            <a:hueOff val="6503817"/>
            <a:satOff val="-3248"/>
            <a:lumOff val="153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/>
            <a:t>108 728 + 10 km</a:t>
          </a:r>
          <a:endParaRPr lang="cs-CZ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/>
            <a:t>(8,5521Zemí)</a:t>
          </a:r>
          <a:endParaRPr lang="cs-CZ" sz="3400" kern="1200" dirty="0"/>
        </a:p>
      </dsp:txBody>
      <dsp:txXfrm rot="-5400000">
        <a:off x="2699766" y="1841890"/>
        <a:ext cx="4739167" cy="1116820"/>
      </dsp:txXfrm>
    </dsp:sp>
    <dsp:sp modelId="{4B4F665D-6DC9-403C-B2D8-16ECC0F5700F}">
      <dsp:nvSpPr>
        <dsp:cNvPr id="0" name=""/>
        <dsp:cNvSpPr/>
      </dsp:nvSpPr>
      <dsp:spPr>
        <a:xfrm>
          <a:off x="0" y="1626765"/>
          <a:ext cx="2699766" cy="1547068"/>
        </a:xfrm>
        <a:prstGeom prst="roundRect">
          <a:avLst/>
        </a:prstGeom>
        <a:solidFill>
          <a:schemeClr val="accent5">
            <a:hueOff val="5941847"/>
            <a:satOff val="-30260"/>
            <a:lumOff val="5588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  <a:sp3d extrusionH="28000" prstMaterial="matte"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Polární</a:t>
          </a:r>
        </a:p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průměr</a:t>
          </a:r>
          <a:endParaRPr lang="cs-CZ" sz="3900" kern="1200" dirty="0"/>
        </a:p>
      </dsp:txBody>
      <dsp:txXfrm>
        <a:off x="75522" y="1702287"/>
        <a:ext cx="2548722" cy="1396024"/>
      </dsp:txXfrm>
    </dsp:sp>
    <dsp:sp modelId="{8AEF17E6-DDC4-449C-BDF3-38E73FD5AE5F}">
      <dsp:nvSpPr>
        <dsp:cNvPr id="0" name=""/>
        <dsp:cNvSpPr/>
      </dsp:nvSpPr>
      <dsp:spPr>
        <a:xfrm rot="5400000">
          <a:off x="4480730" y="1624929"/>
          <a:ext cx="1237654" cy="4799584"/>
        </a:xfrm>
        <a:prstGeom prst="round2SameRect">
          <a:avLst/>
        </a:prstGeom>
        <a:solidFill>
          <a:schemeClr val="accent5">
            <a:tint val="40000"/>
            <a:alpha val="90000"/>
            <a:hueOff val="13007634"/>
            <a:satOff val="-6496"/>
            <a:lumOff val="306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9540" tIns="64770" rIns="129540" bIns="6477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/>
            <a:t>4,27x10km2</a:t>
          </a:r>
          <a:endParaRPr lang="cs-CZ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400" kern="1200" dirty="0" smtClean="0"/>
            <a:t>(83,703 Zemí)</a:t>
          </a:r>
          <a:endParaRPr lang="cs-CZ" sz="3400" kern="1200" dirty="0"/>
        </a:p>
      </dsp:txBody>
      <dsp:txXfrm rot="-5400000">
        <a:off x="2699766" y="3466311"/>
        <a:ext cx="4739167" cy="1116820"/>
      </dsp:txXfrm>
    </dsp:sp>
    <dsp:sp modelId="{1A0CB99D-81CC-4BFA-9498-EF551695F4A7}">
      <dsp:nvSpPr>
        <dsp:cNvPr id="0" name=""/>
        <dsp:cNvSpPr/>
      </dsp:nvSpPr>
      <dsp:spPr>
        <a:xfrm>
          <a:off x="0" y="3251187"/>
          <a:ext cx="2699766" cy="1547068"/>
        </a:xfrm>
        <a:prstGeom prst="roundRect">
          <a:avLst/>
        </a:prstGeom>
        <a:solidFill>
          <a:schemeClr val="accent5">
            <a:hueOff val="11883694"/>
            <a:satOff val="-60520"/>
            <a:lumOff val="11175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  <a:sp3d extrusionH="28000" prstMaterial="matte"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900" kern="1200" dirty="0" smtClean="0"/>
            <a:t>povrch</a:t>
          </a:r>
          <a:endParaRPr lang="cs-CZ" sz="3900" kern="1200" dirty="0"/>
        </a:p>
      </dsp:txBody>
      <dsp:txXfrm>
        <a:off x="75522" y="3326709"/>
        <a:ext cx="2548722" cy="13960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9E2E7A-C470-446A-A636-736B79A414D8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C083AF-6864-48F0-B59C-33A7500CCB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4503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C083AF-6864-48F0-B59C-33A7500CCB7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9946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C1D4A-A796-47C3-A63E-CE236FB377E2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6.png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Saturn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Planeta s prstenci</a:t>
            </a:r>
            <a:endParaRPr lang="cs-CZ" dirty="0"/>
          </a:p>
        </p:txBody>
      </p:sp>
      <p:pic>
        <p:nvPicPr>
          <p:cNvPr id="1026" name="Picture 2" descr="C:\Program Files (x86)\Microsoft Office\MEDIA\CAGCAT10\j0301076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916832"/>
            <a:ext cx="403244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Program Files (x86)\Microsoft Office\MEDIA\CAGCAT10\j0215086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04664"/>
            <a:ext cx="16605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487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Vznik a vývoj planety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prstTxWarp prst="textWave2">
              <a:avLst/>
            </a:prstTxWarp>
          </a:bodyPr>
          <a:lstStyle/>
          <a:p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Vědci předpokládají že SATURN byl stvořen stejně jako JUPITER z </a:t>
            </a:r>
            <a:r>
              <a:rPr lang="cs-CZ" dirty="0" err="1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protoplanetárního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disku před 4,6 až 4,7 miliardami </a:t>
            </a:r>
            <a:r>
              <a:rPr lang="cs-CZ" dirty="0" err="1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let.Existují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dvě hlavní TEORIE ,</a:t>
            </a:r>
          </a:p>
          <a:p>
            <a:pPr marL="82296" indent="0">
              <a:buNone/>
            </a:pPr>
            <a:r>
              <a:rPr lang="cs-CZ" dirty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  jak mohly velké plynné planety vzniknou.</a:t>
            </a:r>
          </a:p>
          <a:p>
            <a:pPr marL="82296" indent="0">
              <a:buNone/>
            </a:pPr>
            <a:r>
              <a:rPr lang="cs-CZ" dirty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   Jedná se o teorii AKRECE a teorii gravitačního kolapsu …</a:t>
            </a:r>
          </a:p>
        </p:txBody>
      </p:sp>
    </p:spTree>
    <p:extLst>
      <p:ext uri="{BB962C8B-B14F-4D97-AF65-F5344CB8AC3E}">
        <p14:creationId xmlns:p14="http://schemas.microsoft.com/office/powerpoint/2010/main" val="366587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88640"/>
            <a:ext cx="7498080" cy="605976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prstTxWarp prst="textDeflateBottom">
              <a:avLst/>
            </a:prstTxWarp>
          </a:bodyPr>
          <a:lstStyle/>
          <a:p>
            <a:pPr marL="82296" indent="0">
              <a:buNone/>
            </a:pP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…Teorie Akrece </a:t>
            </a:r>
            <a:r>
              <a:rPr lang="cs-CZ" dirty="0" err="1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předpokládá,že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se v </a:t>
            </a:r>
            <a:r>
              <a:rPr lang="cs-CZ" dirty="0" err="1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protoplanetarním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disku postupně drobné prachové </a:t>
            </a:r>
            <a:r>
              <a:rPr lang="cs-CZ" dirty="0" err="1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částice,čímž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začaly vznikat větší části až po sléze balvany.</a:t>
            </a:r>
          </a:p>
          <a:p>
            <a:pPr marL="82296" indent="0">
              <a:buNone/>
            </a:pPr>
            <a:r>
              <a:rPr lang="cs-CZ" dirty="0" err="1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Neustalé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narážky těles vedly k jejich narůstání ,až vznikla tělesa o velikosti několik tisíc kilometrů.</a:t>
            </a:r>
            <a:endParaRPr lang="cs-CZ" dirty="0">
              <a:ln>
                <a:solidFill>
                  <a:srgbClr val="FFFF00"/>
                </a:solidFill>
              </a:ln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50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 planetě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7897095"/>
              </p:ext>
            </p:extLst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667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988840"/>
            <a:ext cx="2743200" cy="1059160"/>
          </a:xfrm>
        </p:spPr>
        <p:txBody>
          <a:bodyPr/>
          <a:lstStyle/>
          <a:p>
            <a:r>
              <a:rPr lang="cs-CZ" dirty="0" smtClean="0"/>
              <a:t>Saturn je v pořadí 6tá planeta sluneční soustavy.</a:t>
            </a:r>
            <a:endParaRPr lang="cs-CZ" dirty="0"/>
          </a:p>
        </p:txBody>
      </p:sp>
      <p:pic>
        <p:nvPicPr>
          <p:cNvPr id="6" name="Zástupný symbol pro obrázek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6" r="2846"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Bratr Mars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79330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Saturnovy prstence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23194"/>
            <a:ext cx="7498080" cy="480060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prstTxWarp prst="textChevron">
              <a:avLst/>
            </a:prstTxWarp>
          </a:bodyPr>
          <a:lstStyle/>
          <a:p>
            <a:r>
              <a:rPr lang="cs-CZ" dirty="0" smtClean="0"/>
              <a:t>Saturn má 6 prstenců A,B,C,D,E,F tvořené </a:t>
            </a:r>
          </a:p>
          <a:p>
            <a:pPr marL="82296" indent="0">
              <a:buNone/>
            </a:pPr>
            <a:r>
              <a:rPr lang="cs-CZ" dirty="0" err="1" smtClean="0"/>
              <a:t>Kameny.Uvnitř</a:t>
            </a:r>
            <a:r>
              <a:rPr lang="cs-CZ" dirty="0" smtClean="0"/>
              <a:t> škvíry dvou prstenců obíhají Saturn měsíce.</a:t>
            </a:r>
            <a:endParaRPr lang="cs-CZ" dirty="0"/>
          </a:p>
        </p:txBody>
      </p:sp>
      <p:pic>
        <p:nvPicPr>
          <p:cNvPr id="3074" name="Picture 2" descr="C:\Program Files (x86)\Microsoft Office\MEDIA\CAGCAT10\j0229389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4526757"/>
            <a:ext cx="1728788" cy="1820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00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   FYZIKÁLNÍ A CHEMICKÉ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VLASTNOSTI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effectLst>
            <a:softEdge rad="635000"/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prstTxWarp prst="textTriangle">
              <a:avLst/>
            </a:prstTxWarp>
          </a:bodyPr>
          <a:lstStyle/>
          <a:p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Saturn je nejvíce </a:t>
            </a:r>
            <a:r>
              <a:rPr lang="cs-CZ" dirty="0" err="1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sploštělá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planeta ve sluneční  </a:t>
            </a:r>
            <a:r>
              <a:rPr lang="cs-CZ" dirty="0" err="1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soustavě.Její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rovníkový průměr o</a:t>
            </a:r>
          </a:p>
          <a:p>
            <a:pPr marL="82296" indent="0">
              <a:buNone/>
            </a:pP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10% větší než ten </a:t>
            </a:r>
            <a:r>
              <a:rPr lang="cs-CZ" dirty="0" err="1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polární.Možným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vysvětlením tohoto jevu je rychlá rotace a spíše tekutá než pevná fáze vodíku v jádře </a:t>
            </a:r>
            <a:r>
              <a:rPr lang="cs-CZ" dirty="0" err="1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planety,která</a:t>
            </a: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 se působením vnitřního tlaku nevypařuje až do teploty 7000K.</a:t>
            </a:r>
          </a:p>
          <a:p>
            <a:pPr marL="82296" indent="0">
              <a:buNone/>
            </a:pPr>
            <a:r>
              <a:rPr lang="cs-CZ" dirty="0" smtClean="0">
                <a:ln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Atmosféra Saturnu se skládá výhradně z vodíku a hélia.</a:t>
            </a:r>
            <a:endParaRPr lang="cs-CZ" dirty="0">
              <a:ln>
                <a:solidFill>
                  <a:srgbClr val="FFFF00"/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6" name="Gear"/>
          <p:cNvSpPr>
            <a:spLocks noEditPoints="1" noChangeArrowheads="1"/>
          </p:cNvSpPr>
          <p:nvPr/>
        </p:nvSpPr>
        <p:spPr bwMode="auto">
          <a:xfrm>
            <a:off x="179512" y="964608"/>
            <a:ext cx="1241366" cy="1071073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4374 w 21600"/>
              <a:gd name="T9" fmla="*/ 3964 h 21600"/>
              <a:gd name="T10" fmla="*/ 17841 w 21600"/>
              <a:gd name="T11" fmla="*/ 1763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9689" y="1725"/>
                </a:moveTo>
                <a:lnTo>
                  <a:pt x="10304" y="85"/>
                </a:lnTo>
                <a:lnTo>
                  <a:pt x="11637" y="85"/>
                </a:lnTo>
                <a:lnTo>
                  <a:pt x="12303" y="1777"/>
                </a:lnTo>
                <a:lnTo>
                  <a:pt x="13072" y="1931"/>
                </a:lnTo>
                <a:lnTo>
                  <a:pt x="14303" y="598"/>
                </a:lnTo>
                <a:lnTo>
                  <a:pt x="15533" y="1110"/>
                </a:lnTo>
                <a:lnTo>
                  <a:pt x="15584" y="2905"/>
                </a:lnTo>
                <a:lnTo>
                  <a:pt x="16405" y="3520"/>
                </a:lnTo>
                <a:lnTo>
                  <a:pt x="17891" y="2751"/>
                </a:lnTo>
                <a:lnTo>
                  <a:pt x="18917" y="3674"/>
                </a:lnTo>
                <a:lnTo>
                  <a:pt x="18199" y="5314"/>
                </a:lnTo>
                <a:lnTo>
                  <a:pt x="18763" y="6083"/>
                </a:lnTo>
                <a:lnTo>
                  <a:pt x="20403" y="6032"/>
                </a:lnTo>
                <a:lnTo>
                  <a:pt x="20865" y="7211"/>
                </a:lnTo>
                <a:lnTo>
                  <a:pt x="19737" y="8185"/>
                </a:lnTo>
                <a:lnTo>
                  <a:pt x="20096" y="9723"/>
                </a:lnTo>
                <a:lnTo>
                  <a:pt x="21634" y="10287"/>
                </a:lnTo>
                <a:lnTo>
                  <a:pt x="21582" y="11620"/>
                </a:lnTo>
                <a:lnTo>
                  <a:pt x="20147" y="12184"/>
                </a:lnTo>
                <a:lnTo>
                  <a:pt x="19942" y="13158"/>
                </a:lnTo>
                <a:lnTo>
                  <a:pt x="21070" y="14234"/>
                </a:lnTo>
                <a:lnTo>
                  <a:pt x="20608" y="15362"/>
                </a:lnTo>
                <a:lnTo>
                  <a:pt x="19019" y="15465"/>
                </a:lnTo>
                <a:lnTo>
                  <a:pt x="18404" y="16439"/>
                </a:lnTo>
                <a:lnTo>
                  <a:pt x="19122" y="17925"/>
                </a:lnTo>
                <a:lnTo>
                  <a:pt x="18096" y="18797"/>
                </a:lnTo>
                <a:lnTo>
                  <a:pt x="16763" y="18284"/>
                </a:lnTo>
                <a:lnTo>
                  <a:pt x="15431" y="19002"/>
                </a:lnTo>
                <a:lnTo>
                  <a:pt x="15277" y="20848"/>
                </a:lnTo>
                <a:lnTo>
                  <a:pt x="14149" y="21155"/>
                </a:lnTo>
                <a:lnTo>
                  <a:pt x="13021" y="19925"/>
                </a:lnTo>
                <a:lnTo>
                  <a:pt x="12252" y="20181"/>
                </a:lnTo>
                <a:lnTo>
                  <a:pt x="11739" y="21668"/>
                </a:lnTo>
                <a:lnTo>
                  <a:pt x="10201" y="21668"/>
                </a:lnTo>
                <a:lnTo>
                  <a:pt x="9740" y="20130"/>
                </a:lnTo>
                <a:lnTo>
                  <a:pt x="8253" y="19771"/>
                </a:lnTo>
                <a:lnTo>
                  <a:pt x="7125" y="21001"/>
                </a:lnTo>
                <a:lnTo>
                  <a:pt x="5895" y="20489"/>
                </a:lnTo>
                <a:lnTo>
                  <a:pt x="5946" y="18592"/>
                </a:lnTo>
                <a:lnTo>
                  <a:pt x="5177" y="18131"/>
                </a:lnTo>
                <a:lnTo>
                  <a:pt x="3383" y="18848"/>
                </a:lnTo>
                <a:lnTo>
                  <a:pt x="2614" y="17874"/>
                </a:lnTo>
                <a:lnTo>
                  <a:pt x="3383" y="16182"/>
                </a:lnTo>
                <a:lnTo>
                  <a:pt x="2922" y="15465"/>
                </a:lnTo>
                <a:lnTo>
                  <a:pt x="922" y="15516"/>
                </a:lnTo>
                <a:lnTo>
                  <a:pt x="512" y="14234"/>
                </a:lnTo>
                <a:lnTo>
                  <a:pt x="1948" y="12901"/>
                </a:lnTo>
                <a:lnTo>
                  <a:pt x="1896" y="12184"/>
                </a:lnTo>
                <a:lnTo>
                  <a:pt x="0" y="11415"/>
                </a:lnTo>
                <a:lnTo>
                  <a:pt x="51" y="10031"/>
                </a:lnTo>
                <a:lnTo>
                  <a:pt x="1948" y="9313"/>
                </a:lnTo>
                <a:lnTo>
                  <a:pt x="2101" y="8595"/>
                </a:lnTo>
                <a:lnTo>
                  <a:pt x="615" y="7160"/>
                </a:lnTo>
                <a:lnTo>
                  <a:pt x="1127" y="5878"/>
                </a:lnTo>
                <a:lnTo>
                  <a:pt x="3178" y="5981"/>
                </a:lnTo>
                <a:lnTo>
                  <a:pt x="3588" y="5417"/>
                </a:lnTo>
                <a:lnTo>
                  <a:pt x="2819" y="3520"/>
                </a:lnTo>
                <a:lnTo>
                  <a:pt x="3742" y="2597"/>
                </a:lnTo>
                <a:lnTo>
                  <a:pt x="5536" y="3417"/>
                </a:lnTo>
                <a:lnTo>
                  <a:pt x="6049" y="3058"/>
                </a:lnTo>
                <a:lnTo>
                  <a:pt x="6100" y="1264"/>
                </a:lnTo>
                <a:lnTo>
                  <a:pt x="7228" y="700"/>
                </a:lnTo>
                <a:lnTo>
                  <a:pt x="8510" y="2033"/>
                </a:lnTo>
                <a:lnTo>
                  <a:pt x="9689" y="1725"/>
                </a:lnTo>
                <a:close/>
                <a:moveTo>
                  <a:pt x="10817" y="14422"/>
                </a:moveTo>
                <a:lnTo>
                  <a:pt x="11175" y="14388"/>
                </a:lnTo>
                <a:lnTo>
                  <a:pt x="11534" y="14354"/>
                </a:lnTo>
                <a:lnTo>
                  <a:pt x="11893" y="14268"/>
                </a:lnTo>
                <a:lnTo>
                  <a:pt x="12218" y="14166"/>
                </a:lnTo>
                <a:lnTo>
                  <a:pt x="12508" y="13995"/>
                </a:lnTo>
                <a:lnTo>
                  <a:pt x="12816" y="13807"/>
                </a:lnTo>
                <a:lnTo>
                  <a:pt x="13106" y="13602"/>
                </a:lnTo>
                <a:lnTo>
                  <a:pt x="13329" y="13380"/>
                </a:lnTo>
                <a:lnTo>
                  <a:pt x="13568" y="13106"/>
                </a:lnTo>
                <a:lnTo>
                  <a:pt x="13790" y="12850"/>
                </a:lnTo>
                <a:lnTo>
                  <a:pt x="13961" y="12560"/>
                </a:lnTo>
                <a:lnTo>
                  <a:pt x="14115" y="12269"/>
                </a:lnTo>
                <a:lnTo>
                  <a:pt x="14217" y="11927"/>
                </a:lnTo>
                <a:lnTo>
                  <a:pt x="14320" y="11568"/>
                </a:lnTo>
                <a:lnTo>
                  <a:pt x="14388" y="11210"/>
                </a:lnTo>
                <a:lnTo>
                  <a:pt x="14388" y="10851"/>
                </a:lnTo>
                <a:lnTo>
                  <a:pt x="14388" y="10492"/>
                </a:lnTo>
                <a:lnTo>
                  <a:pt x="14320" y="10133"/>
                </a:lnTo>
                <a:lnTo>
                  <a:pt x="14217" y="9808"/>
                </a:lnTo>
                <a:lnTo>
                  <a:pt x="14115" y="9467"/>
                </a:lnTo>
                <a:lnTo>
                  <a:pt x="13961" y="9142"/>
                </a:lnTo>
                <a:lnTo>
                  <a:pt x="13790" y="8851"/>
                </a:lnTo>
                <a:lnTo>
                  <a:pt x="13568" y="8595"/>
                </a:lnTo>
                <a:lnTo>
                  <a:pt x="13329" y="8322"/>
                </a:lnTo>
                <a:lnTo>
                  <a:pt x="13106" y="8100"/>
                </a:lnTo>
                <a:lnTo>
                  <a:pt x="12816" y="7894"/>
                </a:lnTo>
                <a:lnTo>
                  <a:pt x="12508" y="7741"/>
                </a:lnTo>
                <a:lnTo>
                  <a:pt x="12218" y="7570"/>
                </a:lnTo>
                <a:lnTo>
                  <a:pt x="11893" y="7433"/>
                </a:lnTo>
                <a:lnTo>
                  <a:pt x="11534" y="7382"/>
                </a:lnTo>
                <a:lnTo>
                  <a:pt x="11175" y="7313"/>
                </a:lnTo>
                <a:lnTo>
                  <a:pt x="10817" y="7313"/>
                </a:lnTo>
                <a:lnTo>
                  <a:pt x="10441" y="7313"/>
                </a:lnTo>
                <a:lnTo>
                  <a:pt x="10082" y="7382"/>
                </a:lnTo>
                <a:lnTo>
                  <a:pt x="9757" y="7433"/>
                </a:lnTo>
                <a:lnTo>
                  <a:pt x="9432" y="7570"/>
                </a:lnTo>
                <a:lnTo>
                  <a:pt x="9142" y="7741"/>
                </a:lnTo>
                <a:lnTo>
                  <a:pt x="8834" y="7894"/>
                </a:lnTo>
                <a:lnTo>
                  <a:pt x="8544" y="8100"/>
                </a:lnTo>
                <a:lnTo>
                  <a:pt x="8287" y="8322"/>
                </a:lnTo>
                <a:lnTo>
                  <a:pt x="8048" y="8595"/>
                </a:lnTo>
                <a:lnTo>
                  <a:pt x="7860" y="8851"/>
                </a:lnTo>
                <a:lnTo>
                  <a:pt x="7689" y="9142"/>
                </a:lnTo>
                <a:lnTo>
                  <a:pt x="7536" y="9467"/>
                </a:lnTo>
                <a:lnTo>
                  <a:pt x="7399" y="9808"/>
                </a:lnTo>
                <a:lnTo>
                  <a:pt x="7331" y="10133"/>
                </a:lnTo>
                <a:lnTo>
                  <a:pt x="7262" y="10492"/>
                </a:lnTo>
                <a:lnTo>
                  <a:pt x="7262" y="10851"/>
                </a:lnTo>
                <a:lnTo>
                  <a:pt x="7262" y="11210"/>
                </a:lnTo>
                <a:lnTo>
                  <a:pt x="7331" y="11568"/>
                </a:lnTo>
                <a:lnTo>
                  <a:pt x="7399" y="11927"/>
                </a:lnTo>
                <a:lnTo>
                  <a:pt x="7536" y="12269"/>
                </a:lnTo>
                <a:lnTo>
                  <a:pt x="7689" y="12560"/>
                </a:lnTo>
                <a:lnTo>
                  <a:pt x="7860" y="12850"/>
                </a:lnTo>
                <a:lnTo>
                  <a:pt x="8048" y="13106"/>
                </a:lnTo>
                <a:lnTo>
                  <a:pt x="8287" y="13380"/>
                </a:lnTo>
                <a:lnTo>
                  <a:pt x="8544" y="13602"/>
                </a:lnTo>
                <a:lnTo>
                  <a:pt x="8834" y="13807"/>
                </a:lnTo>
                <a:lnTo>
                  <a:pt x="9142" y="13995"/>
                </a:lnTo>
                <a:lnTo>
                  <a:pt x="9432" y="14166"/>
                </a:lnTo>
                <a:lnTo>
                  <a:pt x="9757" y="14268"/>
                </a:lnTo>
                <a:lnTo>
                  <a:pt x="10082" y="14354"/>
                </a:lnTo>
                <a:lnTo>
                  <a:pt x="10441" y="14388"/>
                </a:lnTo>
                <a:lnTo>
                  <a:pt x="10817" y="14422"/>
                </a:lnTo>
                <a:close/>
              </a:path>
            </a:pathLst>
          </a:custGeom>
          <a:solidFill>
            <a:srgbClr val="C0C0C0"/>
          </a:solidFill>
          <a:ln w="9525">
            <a:miter lim="800000"/>
            <a:headEnd/>
            <a:tailEnd/>
          </a:ln>
          <a:effectLst/>
          <a:scene3d>
            <a:camera prst="perspectiveFront"/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C0C0C0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5963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Konec</a:t>
            </a:r>
            <a:endParaRPr lang="cs-CZ" dirty="0"/>
          </a:p>
        </p:txBody>
      </p:sp>
      <p:pic>
        <p:nvPicPr>
          <p:cNvPr id="4098" name="Picture 2" descr="C:\Program Files (x86)\Microsoft Office\MEDIA\CAGCAT10\j0215086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92280" y="4149080"/>
            <a:ext cx="1660525" cy="2600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87480" y="3271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40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142</TotalTime>
  <Words>202</Words>
  <Application>Microsoft Office PowerPoint</Application>
  <PresentationFormat>Předvádění na obrazovce (4:3)</PresentationFormat>
  <Paragraphs>31</Paragraphs>
  <Slides>8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Saturn</vt:lpstr>
      <vt:lpstr>Vznik a vývoj planety</vt:lpstr>
      <vt:lpstr>Prezentace aplikace PowerPoint</vt:lpstr>
      <vt:lpstr>O planetě</vt:lpstr>
      <vt:lpstr>Saturn je v pořadí 6tá planeta sluneční soustavy.</vt:lpstr>
      <vt:lpstr>Saturnovy prstence</vt:lpstr>
      <vt:lpstr>   FYZIKÁLNÍ A CHEMICKÉ       VLASTNOSTI</vt:lpstr>
      <vt:lpstr>Konec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Saturn</dc:title>
  <dc:creator>vamp</dc:creator>
  <cp:lastModifiedBy>vamp</cp:lastModifiedBy>
  <cp:revision>9</cp:revision>
  <dcterms:created xsi:type="dcterms:W3CDTF">2013-03-10T09:08:13Z</dcterms:created>
  <dcterms:modified xsi:type="dcterms:W3CDTF">2013-03-10T11:43:27Z</dcterms:modified>
</cp:coreProperties>
</file>