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592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966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672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61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705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3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957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864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271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922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5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B7139-26E5-455A-A923-242EF4169646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EA598-49C5-4C26-8E59-B9F67D1A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61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VY_32_INOVACE_59_M- </a:t>
            </a:r>
            <a:r>
              <a:rPr lang="cs-CZ" sz="3200" b="1" dirty="0" smtClean="0"/>
              <a:t>SLOVNÍ ÚLOHY</a:t>
            </a:r>
          </a:p>
        </p:txBody>
      </p:sp>
      <p:sp>
        <p:nvSpPr>
          <p:cNvPr id="2051" name="Picture 2"/>
          <p:cNvSpPr>
            <a:spLocks noChangeAspect="1" noChangeArrowheads="1"/>
          </p:cNvSpPr>
          <p:nvPr/>
        </p:nvSpPr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3817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00808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ŘEŠÍME SLOVNÍ ÚLOHY- TĚŠÍME SE NA PRÁZDNINY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NEJDŘÍVE VYTVOŘTE ÚSTNĚ SLOVNÍ ÚLOHY – VŠECHNY MOŽNOSTI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65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tabulky vytvoř zadání slovní úlohy.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Doplň tabulku.</a:t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473949"/>
              </p:ext>
            </p:extLst>
          </p:nvPr>
        </p:nvGraphicFramePr>
        <p:xfrm>
          <a:off x="467544" y="1484785"/>
          <a:ext cx="8229595" cy="31191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kozáků 3</a:t>
                      </a:r>
                      <a:r>
                        <a:rPr lang="cs-CZ" baseline="0" dirty="0" smtClean="0"/>
                        <a:t> krát více než hřibů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hřibů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lišek o 36</a:t>
                      </a:r>
                      <a:r>
                        <a:rPr lang="cs-CZ" baseline="0" dirty="0" smtClean="0"/>
                        <a:t> více než hřibů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288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</a:t>
                      </a:r>
                      <a:r>
                        <a:rPr lang="cs-CZ" dirty="0" smtClean="0"/>
                        <a:t>elkem hub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780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775314"/>
              </p:ext>
            </p:extLst>
          </p:nvPr>
        </p:nvGraphicFramePr>
        <p:xfrm>
          <a:off x="467544" y="1484785"/>
          <a:ext cx="8229595" cy="31191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kozáků 3</a:t>
                      </a:r>
                      <a:r>
                        <a:rPr lang="cs-CZ" baseline="0" dirty="0" smtClean="0"/>
                        <a:t> krát více než hřibů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hřibů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lišek o 36</a:t>
                      </a:r>
                      <a:r>
                        <a:rPr lang="cs-CZ" baseline="0" dirty="0" smtClean="0"/>
                        <a:t> více než hřibů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288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</a:t>
                      </a:r>
                      <a:r>
                        <a:rPr lang="cs-CZ" dirty="0" smtClean="0"/>
                        <a:t>elkem hub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331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110</Words>
  <Application>Microsoft Office PowerPoint</Application>
  <PresentationFormat>Předvádění na obrazovce (4:3)</PresentationFormat>
  <Paragraphs>59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VY_32_INOVACE_59_M- SLOVNÍ ÚLOHY</vt:lpstr>
      <vt:lpstr>Prezentace aplikace PowerPoint</vt:lpstr>
      <vt:lpstr>Podle tabulky vytvoř zadání slovní úlohy. Doplň tabulku. </vt:lpstr>
      <vt:lpstr>ŘEŠENÍ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VY_32_INOVACE_42_M- SLOVNÍ ÚLOHY</dc:title>
  <dc:creator>Vosatkova</dc:creator>
  <cp:lastModifiedBy>Vosatkova</cp:lastModifiedBy>
  <cp:revision>6</cp:revision>
  <dcterms:created xsi:type="dcterms:W3CDTF">2011-06-30T07:22:23Z</dcterms:created>
  <dcterms:modified xsi:type="dcterms:W3CDTF">2011-06-30T08:16:14Z</dcterms:modified>
</cp:coreProperties>
</file>