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75" r:id="rId3"/>
    <p:sldId id="268" r:id="rId4"/>
    <p:sldId id="269" r:id="rId5"/>
    <p:sldId id="264" r:id="rId6"/>
    <p:sldId id="274" r:id="rId7"/>
    <p:sldId id="270" r:id="rId8"/>
    <p:sldId id="272" r:id="rId9"/>
    <p:sldId id="266" r:id="rId10"/>
    <p:sldId id="267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BCFA1-F472-49CF-AEA9-1961840E4D7E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DB870-C74C-4AD5-8793-DC4155D95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BCFA1-F472-49CF-AEA9-1961840E4D7E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DB870-C74C-4AD5-8793-DC4155D95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BCFA1-F472-49CF-AEA9-1961840E4D7E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DB870-C74C-4AD5-8793-DC4155D95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BCFA1-F472-49CF-AEA9-1961840E4D7E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DB870-C74C-4AD5-8793-DC4155D95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BCFA1-F472-49CF-AEA9-1961840E4D7E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DB870-C74C-4AD5-8793-DC4155D95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BCFA1-F472-49CF-AEA9-1961840E4D7E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DB870-C74C-4AD5-8793-DC4155D95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BCFA1-F472-49CF-AEA9-1961840E4D7E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DB870-C74C-4AD5-8793-DC4155D95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BCFA1-F472-49CF-AEA9-1961840E4D7E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DB870-C74C-4AD5-8793-DC4155D95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BCFA1-F472-49CF-AEA9-1961840E4D7E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DB870-C74C-4AD5-8793-DC4155D95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BCFA1-F472-49CF-AEA9-1961840E4D7E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DB870-C74C-4AD5-8793-DC4155D95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BCFA1-F472-49CF-AEA9-1961840E4D7E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DB870-C74C-4AD5-8793-DC4155D95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DBCFA1-F472-49CF-AEA9-1961840E4D7E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7DB870-C74C-4AD5-8793-DC4155D95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00200"/>
            <a:ext cx="8329642" cy="4525963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smtClean="0"/>
              <a:t>: VY_22_INOVACE_16_</a:t>
            </a:r>
            <a:r>
              <a:rPr lang="cs-CZ" sz="1600" dirty="0" err="1" smtClean="0"/>
              <a:t>Hower</a:t>
            </a:r>
            <a:r>
              <a:rPr lang="cs-CZ" sz="1600" dirty="0" smtClean="0"/>
              <a:t> Dam - 2.část_zh1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10.04.2013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9.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err="1" smtClean="0"/>
              <a:t>Hower</a:t>
            </a:r>
            <a:r>
              <a:rPr lang="cs-CZ" sz="1600" b="1" dirty="0" smtClean="0"/>
              <a:t> Dam, elektrárna, elektřina, turbína.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elektrárny </a:t>
            </a:r>
            <a:r>
              <a:rPr lang="cs-CZ" sz="1600" dirty="0" err="1" smtClean="0"/>
              <a:t>Hower</a:t>
            </a:r>
            <a:r>
              <a:rPr lang="cs-CZ" sz="1600" dirty="0" smtClean="0"/>
              <a:t> Dam.</a:t>
            </a:r>
            <a:endParaRPr lang="cs-CZ" sz="1600" dirty="0"/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7884" y="535782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4" name="Obdélník 3"/>
          <p:cNvSpPr/>
          <p:nvPr/>
        </p:nvSpPr>
        <p:spPr>
          <a:xfrm>
            <a:off x="285720" y="5229493"/>
            <a:ext cx="3857652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Hower</a:t>
            </a:r>
            <a:r>
              <a:rPr lang="cs-CZ" dirty="0" smtClean="0"/>
              <a:t> Dam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643050"/>
            <a:ext cx="764386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</a:t>
            </a:r>
            <a:r>
              <a:rPr lang="en-US" sz="2400" dirty="0" smtClean="0"/>
              <a:t>n the north side</a:t>
            </a:r>
            <a:r>
              <a:rPr lang="cs-CZ" sz="2400" dirty="0" smtClean="0"/>
              <a:t> </a:t>
            </a:r>
            <a:r>
              <a:rPr lang="cs-CZ" sz="2400" dirty="0" err="1" smtClean="0"/>
              <a:t>we</a:t>
            </a:r>
            <a:r>
              <a:rPr lang="en-US" sz="2400" dirty="0" smtClean="0"/>
              <a:t> are still in Nevada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00174"/>
            <a:ext cx="8310557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And on </a:t>
            </a:r>
            <a:r>
              <a:rPr lang="en-US" sz="2400" dirty="0" smtClean="0"/>
              <a:t>the south </a:t>
            </a:r>
            <a:r>
              <a:rPr lang="cs-CZ" sz="2400" dirty="0" err="1" smtClean="0"/>
              <a:t>we</a:t>
            </a:r>
            <a:r>
              <a:rPr lang="cs-CZ" sz="2400" dirty="0" smtClean="0"/>
              <a:t> are</a:t>
            </a:r>
            <a:r>
              <a:rPr lang="en-US" sz="2400" dirty="0" smtClean="0"/>
              <a:t> in Arizona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571612"/>
            <a:ext cx="8358245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en-US" sz="2400" dirty="0" smtClean="0"/>
              <a:t>he dam weighs more than 6.6 million tons.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00174"/>
            <a:ext cx="8501122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428604"/>
            <a:ext cx="8215370" cy="576899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dirty="0" smtClean="0"/>
              <a:t>Here goes the </a:t>
            </a:r>
            <a:r>
              <a:rPr lang="cs-CZ" sz="2400" dirty="0" smtClean="0"/>
              <a:t>film Superman.</a:t>
            </a:r>
            <a:endParaRPr lang="cs-CZ" sz="2400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000108"/>
            <a:ext cx="8358246" cy="5500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see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Lake</a:t>
            </a:r>
            <a:r>
              <a:rPr lang="cs-CZ" sz="2400" dirty="0" smtClean="0"/>
              <a:t> </a:t>
            </a:r>
            <a:r>
              <a:rPr lang="cs-CZ" sz="2400" dirty="0" err="1" smtClean="0"/>
              <a:t>Mead</a:t>
            </a:r>
            <a:r>
              <a:rPr lang="cs-CZ" sz="2400" dirty="0" smtClean="0"/>
              <a:t>, </a:t>
            </a:r>
            <a:r>
              <a:rPr lang="cs-CZ" sz="2400" dirty="0" err="1" smtClean="0"/>
              <a:t>it</a:t>
            </a:r>
            <a:r>
              <a:rPr lang="cs-CZ" sz="2400" dirty="0" smtClean="0"/>
              <a:t> i</a:t>
            </a:r>
            <a:r>
              <a:rPr lang="en-US" sz="2400" dirty="0" smtClean="0"/>
              <a:t>s one of the largest man-made lakes in the world.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8173313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Tourist</a:t>
            </a:r>
            <a:r>
              <a:rPr lang="cs-CZ" sz="2400" smtClean="0"/>
              <a:t>s</a:t>
            </a:r>
            <a:r>
              <a:rPr lang="en-US" sz="2400" smtClean="0"/>
              <a:t> </a:t>
            </a:r>
            <a:r>
              <a:rPr lang="en-US" sz="2400" dirty="0" smtClean="0"/>
              <a:t>come to Lake Mead for boating, swimming and fishing.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00174"/>
            <a:ext cx="8429683" cy="4881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E</a:t>
            </a:r>
            <a:r>
              <a:rPr lang="en-US" sz="2400" dirty="0" err="1" smtClean="0"/>
              <a:t>legant</a:t>
            </a:r>
            <a:r>
              <a:rPr lang="en-US" sz="2400" dirty="0" smtClean="0"/>
              <a:t> designs on the dam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en-US" sz="2400" dirty="0" smtClean="0"/>
              <a:t> four towers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643050"/>
            <a:ext cx="814393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After the dam through Route 93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3234" y="1600200"/>
            <a:ext cx="791753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>
              <a:buNone/>
            </a:pPr>
            <a:r>
              <a:rPr lang="cs-CZ" sz="2400" dirty="0" smtClean="0"/>
              <a:t>(2012 – 04 – 10)</a:t>
            </a:r>
          </a:p>
          <a:p>
            <a:pPr hangingPunct="0">
              <a:buNone/>
            </a:pPr>
            <a:r>
              <a:rPr lang="cs-CZ" sz="2400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130</Words>
  <Application>Microsoft Office PowerPoint</Application>
  <PresentationFormat>Předvádění na obrazovce (4:3)</PresentationFormat>
  <Paragraphs>16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Hower Dam</vt:lpstr>
      <vt:lpstr>On the north side we are still in Nevada.</vt:lpstr>
      <vt:lpstr>And on the south we are in Arizona.</vt:lpstr>
      <vt:lpstr>The dam weighs more than 6.6 million tons.</vt:lpstr>
      <vt:lpstr> </vt:lpstr>
      <vt:lpstr>We can see the Lake Mead, it is one of the largest man-made lakes in the world.. </vt:lpstr>
      <vt:lpstr>Tourists come to Lake Mead for boating, swimming and fishing.</vt:lpstr>
      <vt:lpstr>Elegant designs on the dam with four towers.</vt:lpstr>
      <vt:lpstr>After the dam through Route 93.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Dana</cp:lastModifiedBy>
  <cp:revision>5</cp:revision>
  <dcterms:created xsi:type="dcterms:W3CDTF">2013-04-10T13:41:40Z</dcterms:created>
  <dcterms:modified xsi:type="dcterms:W3CDTF">2013-04-15T15:50:44Z</dcterms:modified>
</cp:coreProperties>
</file>