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57" r:id="rId5"/>
    <p:sldId id="271" r:id="rId6"/>
    <p:sldId id="266" r:id="rId7"/>
    <p:sldId id="259" r:id="rId8"/>
    <p:sldId id="274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FBF4A2-0FBB-4A34-B757-E41B865923B5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43081-6D59-4038-8E8C-08C1C8894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2957532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VY_22_INOVACE_14_</a:t>
            </a:r>
            <a:r>
              <a:rPr lang="cs-CZ" sz="1800" dirty="0" err="1" smtClean="0"/>
              <a:t>Madison</a:t>
            </a:r>
            <a:r>
              <a:rPr lang="cs-CZ" sz="1800" dirty="0" smtClean="0"/>
              <a:t> Square </a:t>
            </a:r>
            <a:r>
              <a:rPr lang="cs-CZ" sz="1800" dirty="0" err="1" smtClean="0"/>
              <a:t>Garden</a:t>
            </a:r>
            <a:r>
              <a:rPr lang="cs-CZ" sz="1800" dirty="0" smtClean="0"/>
              <a:t>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04.04.2013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7.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New York, hala, sport, hokej, koncerty.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a seznámení s </a:t>
            </a:r>
            <a:r>
              <a:rPr lang="cs-CZ" sz="1800" dirty="0" err="1" smtClean="0"/>
              <a:t>Madison</a:t>
            </a:r>
            <a:r>
              <a:rPr lang="cs-CZ" sz="1800" dirty="0" smtClean="0"/>
              <a:t> Square Garde.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86116" y="6143644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Madison</a:t>
            </a:r>
            <a:r>
              <a:rPr lang="cs-CZ" dirty="0" smtClean="0"/>
              <a:t> Square </a:t>
            </a:r>
            <a:r>
              <a:rPr lang="cs-CZ" dirty="0" err="1" smtClean="0"/>
              <a:t>Garden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72494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Madison Square Garden</a:t>
            </a:r>
            <a:r>
              <a:rPr lang="cs-CZ" sz="2400" dirty="0" smtClean="0"/>
              <a:t> i</a:t>
            </a:r>
            <a:r>
              <a:rPr lang="en-US" sz="2400" dirty="0" smtClean="0"/>
              <a:t>s a multifunctional hall </a:t>
            </a:r>
            <a:r>
              <a:rPr lang="cs-CZ" sz="2400" dirty="0" smtClean="0"/>
              <a:t>i</a:t>
            </a:r>
            <a:r>
              <a:rPr lang="en-US" sz="2400" dirty="0" smtClean="0"/>
              <a:t>n New York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00174"/>
            <a:ext cx="857256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11430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large</a:t>
            </a:r>
            <a:r>
              <a:rPr lang="cs-CZ" sz="2400" dirty="0" smtClean="0"/>
              <a:t> </a:t>
            </a:r>
            <a:r>
              <a:rPr lang="cs-CZ" sz="2400" dirty="0" err="1" smtClean="0"/>
              <a:t>hall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</a:t>
            </a:r>
            <a:r>
              <a:rPr lang="en-US" sz="2400" dirty="0" smtClean="0"/>
              <a:t> </a:t>
            </a:r>
            <a:r>
              <a:rPr lang="cs-CZ" sz="2400" dirty="0" err="1" smtClean="0"/>
              <a:t>about</a:t>
            </a:r>
            <a:r>
              <a:rPr lang="en-US" sz="2400" dirty="0" smtClean="0"/>
              <a:t> 320 events per year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57256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When we were in NY</a:t>
            </a:r>
            <a:r>
              <a:rPr lang="cs-CZ" sz="2400" dirty="0" smtClean="0"/>
              <a:t>,</a:t>
            </a:r>
            <a:r>
              <a:rPr lang="en-US" sz="2400" dirty="0" smtClean="0"/>
              <a:t> there was a concert singer Seal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25862" t="947" r="19565"/>
          <a:stretch>
            <a:fillRect/>
          </a:stretch>
        </p:blipFill>
        <p:spPr bwMode="auto">
          <a:xfrm>
            <a:off x="500034" y="1714488"/>
            <a:ext cx="8215370" cy="448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en-US" sz="2400" dirty="0" smtClean="0"/>
              <a:t>MSG has a background</a:t>
            </a:r>
            <a:r>
              <a:rPr lang="cs-CZ" sz="2400" dirty="0" smtClean="0"/>
              <a:t> </a:t>
            </a:r>
            <a:r>
              <a:rPr lang="en-US" sz="2400" dirty="0" smtClean="0"/>
              <a:t>hockey club New York Rangers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42968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This is the entrance hall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smtClean="0"/>
              <a:t>New York </a:t>
            </a:r>
            <a:r>
              <a:rPr lang="cs-CZ" sz="2400" dirty="0" err="1" smtClean="0"/>
              <a:t>Rangers</a:t>
            </a:r>
            <a:r>
              <a:rPr lang="cs-CZ" sz="2400" dirty="0" smtClean="0"/>
              <a:t> </a:t>
            </a:r>
            <a:r>
              <a:rPr lang="cs-CZ" sz="2400" dirty="0" err="1" smtClean="0"/>
              <a:t>played</a:t>
            </a:r>
            <a:r>
              <a:rPr lang="cs-CZ" sz="2400" dirty="0" smtClean="0"/>
              <a:t> 2012 </a:t>
            </a:r>
            <a:r>
              <a:rPr lang="cs-CZ" sz="2400" dirty="0" err="1" smtClean="0"/>
              <a:t>Playoffs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00174"/>
            <a:ext cx="857256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Hockey fans waited for their heroes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(2012 – 04 – </a:t>
            </a:r>
            <a:r>
              <a:rPr lang="cs-CZ" dirty="0" err="1" smtClean="0"/>
              <a:t>04</a:t>
            </a:r>
            <a:r>
              <a:rPr lang="cs-CZ" dirty="0" smtClean="0"/>
              <a:t>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pPr hangingPunct="0"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115</Words>
  <Application>Microsoft Office PowerPoint</Application>
  <PresentationFormat>Předvádění na obrazovce (4:3)</PresentationFormat>
  <Paragraphs>14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VY_22_INOVACE_14_Madison Square Garden_zh1 Číslo projektu: CZ 1.07/1.4.00/21.3355 Autor: Mgr. Zdena Hanušová Datum tvorby: 04.04.2013 Cílový ročník: 7. ročník Vzdělávací oblast: Anglický jazyk Klíčové slovo: New York, hala, sport, hokej, koncerty.  Anotace: Prezentace fotografií a seznámení s Madison Square Garde. </vt:lpstr>
      <vt:lpstr>Madison Square Garden</vt:lpstr>
      <vt:lpstr>Madison Square Garden is a multifunctional hall in New York. </vt:lpstr>
      <vt:lpstr>It is a large hall. There are about 320 events per year.</vt:lpstr>
      <vt:lpstr>When we were in NY, there was a concert singer Seal.</vt:lpstr>
      <vt:lpstr>In MSG has a background hockey club New York Rangers. </vt:lpstr>
      <vt:lpstr>This is the entrance hall. New York Rangers played 2012 Playoffs.</vt:lpstr>
      <vt:lpstr>Hockey fans waited for their heroes. 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10</cp:revision>
  <dcterms:created xsi:type="dcterms:W3CDTF">2012-11-11T20:35:20Z</dcterms:created>
  <dcterms:modified xsi:type="dcterms:W3CDTF">2013-04-07T15:23:13Z</dcterms:modified>
</cp:coreProperties>
</file>