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7" r:id="rId4"/>
    <p:sldId id="268" r:id="rId5"/>
    <p:sldId id="261" r:id="rId6"/>
    <p:sldId id="262" r:id="rId7"/>
    <p:sldId id="264" r:id="rId8"/>
    <p:sldId id="25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E2A82-FAB8-4B61-9BA2-9545995287A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82685-2654-4F54-8A49-478FE1B1F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VY_22_INOVACE_13_Brooklyn </a:t>
            </a:r>
            <a:r>
              <a:rPr lang="cs-CZ" sz="1800" dirty="0" err="1" smtClean="0"/>
              <a:t>Bridge</a:t>
            </a:r>
            <a:r>
              <a:rPr lang="cs-CZ" sz="1800" dirty="0" smtClean="0"/>
              <a:t>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18.03.2013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8.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most, Brooklyn, </a:t>
            </a:r>
            <a:r>
              <a:rPr lang="cs-CZ" sz="1800" b="1" dirty="0" err="1" smtClean="0"/>
              <a:t>Manhatan</a:t>
            </a:r>
            <a:r>
              <a:rPr lang="cs-CZ" sz="1800" b="1" dirty="0" smtClean="0"/>
              <a:t>, řeka.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Brooklyn </a:t>
            </a:r>
            <a:r>
              <a:rPr lang="cs-CZ" sz="1800" dirty="0" err="1" smtClean="0"/>
              <a:t>Bridge</a:t>
            </a:r>
            <a:r>
              <a:rPr lang="cs-CZ" sz="1800" dirty="0" smtClean="0"/>
              <a:t> na fotografiích – prezentace.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5286388"/>
            <a:ext cx="3214710" cy="928694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6" y="5357826"/>
            <a:ext cx="3214710" cy="71438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Brooklyn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3" y="1571612"/>
            <a:ext cx="871543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Brooklyn Bridge is a bridge in New York City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en-US" sz="2400" dirty="0" smtClean="0"/>
              <a:t> is one of the oldest bridges in the United States.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1571612"/>
            <a:ext cx="850112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Pedestrian part of the bridge begins near City Hall. There you will meet not only runners and cyclists, but of course a lot of tourists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50112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the second busiest bridge in New York, </a:t>
            </a:r>
            <a:r>
              <a:rPr lang="en-US" sz="2400" dirty="0"/>
              <a:t>approximately 150,000 cars passes </a:t>
            </a:r>
            <a:r>
              <a:rPr lang="en-US" sz="2400" dirty="0" smtClean="0"/>
              <a:t>through it </a:t>
            </a:r>
            <a:r>
              <a:rPr lang="en-US" sz="2400" smtClean="0"/>
              <a:t>every </a:t>
            </a:r>
            <a:r>
              <a:rPr lang="en-US" sz="2400" smtClean="0"/>
              <a:t>day.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19" y="1571612"/>
            <a:ext cx="8572561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Brooklyn </a:t>
            </a:r>
            <a:r>
              <a:rPr lang="cs-CZ" sz="2400" dirty="0" err="1" smtClean="0"/>
              <a:t>Bridge</a:t>
            </a:r>
            <a:r>
              <a:rPr lang="cs-CZ" sz="2400" dirty="0" smtClean="0"/>
              <a:t> </a:t>
            </a:r>
            <a:r>
              <a:rPr lang="en-US" sz="2400" dirty="0" smtClean="0"/>
              <a:t>is 1825 meters long and leads across the river East River.</a:t>
            </a:r>
            <a:br>
              <a:rPr lang="en-US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71612"/>
            <a:ext cx="850112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t connects the boroughs of Manhattan and Brooklyn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1571612"/>
            <a:ext cx="8643998" cy="4738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</a:t>
            </a:r>
            <a:r>
              <a:rPr lang="cs-CZ" sz="2400" dirty="0" err="1" smtClean="0"/>
              <a:t>The</a:t>
            </a:r>
            <a:r>
              <a:rPr lang="en-US" sz="2400" dirty="0" smtClean="0"/>
              <a:t> scale model of the bridge in Las V</a:t>
            </a:r>
            <a:r>
              <a:rPr lang="cs-CZ" sz="2400" dirty="0" err="1" smtClean="0"/>
              <a:t>egas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35824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s-CZ" sz="2400" dirty="0" smtClean="0"/>
              <a:t>(2012 – 03 – 18)</a:t>
            </a:r>
            <a:br>
              <a:rPr lang="cs-CZ" sz="2400" dirty="0" smtClean="0"/>
            </a:br>
            <a:r>
              <a:rPr lang="cs-CZ" sz="2400" dirty="0" smtClean="0"/>
              <a:t>Zdroje: vlastní archiv autorky.</a:t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103</Words>
  <Application>Microsoft Office PowerPoint</Application>
  <PresentationFormat>Předvádění na obrazovce (4:3)</PresentationFormat>
  <Paragraphs>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VY_22_INOVACE_13_Brooklyn Bridge_zh1 Číslo projektu: CZ 1.07/1.4.00/21.3355 Autor: Mgr. Zdena Hanušová Datum tvorby: 18.03.2013 Cílový ročník: 8. ročník Vzdělávací oblast: Anglický jazyk Klíčové slovo: most, Brooklyn, Manhatan, řeka.  Anotace: Brooklyn Bridge na fotografiích – prezentace. </vt:lpstr>
      <vt:lpstr>Brooklyn Bridge</vt:lpstr>
      <vt:lpstr>The Brooklyn Bridge is a bridge in New York City. It is one of the oldest bridges in the United States. </vt:lpstr>
      <vt:lpstr> Pedestrian part of the bridge begins near City Hall. There you will meet not only runners and cyclists, but of course a lot of tourists.</vt:lpstr>
      <vt:lpstr>It is the second busiest bridge in New York, approximately 150,000 cars passes through it every day.</vt:lpstr>
      <vt:lpstr>Brooklyn Bridge is 1825 meters long and leads across the river East River. </vt:lpstr>
      <vt:lpstr>It connects the boroughs of Manhattan and Brooklyn.</vt:lpstr>
      <vt:lpstr> The scale model of the bridge in Las Vegas. </vt:lpstr>
      <vt:lpstr>(2012 – 03 – 18) Zdroje: vlastní archiv autorky.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5</cp:revision>
  <dcterms:created xsi:type="dcterms:W3CDTF">2013-03-19T13:35:49Z</dcterms:created>
  <dcterms:modified xsi:type="dcterms:W3CDTF">2013-04-15T15:59:10Z</dcterms:modified>
</cp:coreProperties>
</file>