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6" r:id="rId3"/>
    <p:sldId id="256" r:id="rId4"/>
    <p:sldId id="259" r:id="rId5"/>
    <p:sldId id="268" r:id="rId6"/>
    <p:sldId id="269" r:id="rId7"/>
    <p:sldId id="264" r:id="rId8"/>
    <p:sldId id="262" r:id="rId9"/>
    <p:sldId id="265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bg1"/>
              </a:solidFill>
            </a:rPr>
            <a:t>VY_32_INOVACE_02_CJ_12</a:t>
          </a:r>
          <a:endParaRPr lang="cs-CZ" sz="2000" dirty="0">
            <a:solidFill>
              <a:schemeClr val="bg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>
              <a:solidFill>
                <a:schemeClr val="bg1"/>
              </a:solidFill>
            </a:rPr>
            <a:t>: Mgr. Andrea </a:t>
          </a:r>
          <a:r>
            <a:rPr lang="cs-CZ" sz="2000" dirty="0" err="1" smtClean="0">
              <a:solidFill>
                <a:schemeClr val="bg1"/>
              </a:solidFill>
            </a:rPr>
            <a:t>Kunovjánková</a:t>
          </a:r>
          <a:endParaRPr lang="cs-CZ" sz="2000" dirty="0">
            <a:solidFill>
              <a:schemeClr val="bg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CJ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dirty="0" smtClean="0">
              <a:solidFill>
                <a:schemeClr val="bg1"/>
              </a:solidFill>
            </a:rPr>
            <a:t>– 1.B – Z,z (slabiky, slova, věty)</a:t>
          </a:r>
          <a:endParaRPr lang="cs-CZ" sz="2000" dirty="0">
            <a:solidFill>
              <a:schemeClr val="bg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D1AE701-F732-4474-A84C-9E913804121A}" type="presOf" srcId="{D1D4F407-5343-4D3F-B5B9-D407B03CAEB4}" destId="{AED2198E-93D5-4001-81B4-73124B309672}" srcOrd="1" destOrd="0" presId="urn:microsoft.com/office/officeart/2005/8/layout/target3"/>
    <dgm:cxn modelId="{0533CD48-2653-4782-A405-A11F69261E5A}" type="presOf" srcId="{D8197B8C-B260-4A16-BDF4-0947B075E274}" destId="{25B08C86-7E15-44DC-BE7F-FFB55DD49D12}" srcOrd="0" destOrd="0" presId="urn:microsoft.com/office/officeart/2005/8/layout/target3"/>
    <dgm:cxn modelId="{9602C384-E0D4-47A9-BC4A-54E8327F0D18}" type="presOf" srcId="{4C35D32F-0EAB-4CD7-82EE-45574DC2A586}" destId="{8BEBB6EC-1DAA-4CAC-8A25-BC0FCBD5DBD5}" srcOrd="0" destOrd="0" presId="urn:microsoft.com/office/officeart/2005/8/layout/target3"/>
    <dgm:cxn modelId="{2EE30AD4-B9B5-44FD-8729-857137F1A1A2}" type="presOf" srcId="{D1B46980-6531-4606-95E6-44980827E919}" destId="{6140AFEC-043D-4C43-A2F9-D0F5331DF3A3}" srcOrd="0" destOrd="0" presId="urn:microsoft.com/office/officeart/2005/8/layout/target3"/>
    <dgm:cxn modelId="{2B8C6589-98BE-48C8-B73B-F9E2BE9F1F41}" type="presOf" srcId="{D8197B8C-B260-4A16-BDF4-0947B075E274}" destId="{5A5FFA88-C948-4069-8E93-59FA12366E83}" srcOrd="1" destOrd="0" presId="urn:microsoft.com/office/officeart/2005/8/layout/target3"/>
    <dgm:cxn modelId="{43DCD302-30C0-4751-AC23-AED6E5DD03E4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27B7074-060D-49CA-BD9F-DD24538C8508}" type="presOf" srcId="{757F3AB3-0718-4624-B441-E567A8F0AB56}" destId="{333A1088-737F-45CB-B68E-254E46348037}" srcOrd="0" destOrd="0" presId="urn:microsoft.com/office/officeart/2005/8/layout/target3"/>
    <dgm:cxn modelId="{FC179425-98EB-4998-8953-C916E0A2B53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917DFD4-1FF7-4D44-91D2-D62FCF650A48}" type="presOf" srcId="{B651F6E3-6281-48DB-9319-2AEAFDAE7572}" destId="{6BB5E863-4638-4E1D-BFDE-399D028AC4ED}" srcOrd="1" destOrd="0" presId="urn:microsoft.com/office/officeart/2005/8/layout/target3"/>
    <dgm:cxn modelId="{98BB0F68-AB67-4654-BF8C-64775946466C}" type="presOf" srcId="{B651F6E3-6281-48DB-9319-2AEAFDAE7572}" destId="{619D679B-A015-4ECF-8348-D1034C574F40}" srcOrd="0" destOrd="0" presId="urn:microsoft.com/office/officeart/2005/8/layout/target3"/>
    <dgm:cxn modelId="{97D8FBBE-F128-4350-B4ED-079148E8F597}" type="presOf" srcId="{4C35D32F-0EAB-4CD7-82EE-45574DC2A586}" destId="{890E4F0B-2866-4A3F-A3C7-2A14B1797930}" srcOrd="1" destOrd="0" presId="urn:microsoft.com/office/officeart/2005/8/layout/target3"/>
    <dgm:cxn modelId="{DBE20962-363D-4612-B685-39479D639C1A}" type="presParOf" srcId="{333A1088-737F-45CB-B68E-254E46348037}" destId="{F5ABB229-8D3B-4694-996A-96F23CF14429}" srcOrd="0" destOrd="0" presId="urn:microsoft.com/office/officeart/2005/8/layout/target3"/>
    <dgm:cxn modelId="{7D668478-2315-4D57-94AC-56D987EE2EE6}" type="presParOf" srcId="{333A1088-737F-45CB-B68E-254E46348037}" destId="{F41139FD-01EE-4571-8B17-4FB00FC51163}" srcOrd="1" destOrd="0" presId="urn:microsoft.com/office/officeart/2005/8/layout/target3"/>
    <dgm:cxn modelId="{814A06B0-EF24-4FED-A0D0-FE48B7080C0D}" type="presParOf" srcId="{333A1088-737F-45CB-B68E-254E46348037}" destId="{D005CE8C-CC26-4C3E-AC11-E15060ECD759}" srcOrd="2" destOrd="0" presId="urn:microsoft.com/office/officeart/2005/8/layout/target3"/>
    <dgm:cxn modelId="{E1B7E738-50F8-40F9-800D-0CE199ED09FB}" type="presParOf" srcId="{333A1088-737F-45CB-B68E-254E46348037}" destId="{2C702D82-9B77-49B7-9568-BB8EB47C3372}" srcOrd="3" destOrd="0" presId="urn:microsoft.com/office/officeart/2005/8/layout/target3"/>
    <dgm:cxn modelId="{EB3B9FAA-230B-492D-A759-B7BB7326E323}" type="presParOf" srcId="{333A1088-737F-45CB-B68E-254E46348037}" destId="{A52A0455-90FF-4808-ABD0-F02540D31D5A}" srcOrd="4" destOrd="0" presId="urn:microsoft.com/office/officeart/2005/8/layout/target3"/>
    <dgm:cxn modelId="{60C934FB-CF57-4028-B50C-AD74E8969EA3}" type="presParOf" srcId="{333A1088-737F-45CB-B68E-254E46348037}" destId="{6140AFEC-043D-4C43-A2F9-D0F5331DF3A3}" srcOrd="5" destOrd="0" presId="urn:microsoft.com/office/officeart/2005/8/layout/target3"/>
    <dgm:cxn modelId="{F7B42E4B-DF56-443F-A180-0F5BE5AA709B}" type="presParOf" srcId="{333A1088-737F-45CB-B68E-254E46348037}" destId="{9358AC05-5D7D-4327-9F80-1AD486AEA664}" srcOrd="6" destOrd="0" presId="urn:microsoft.com/office/officeart/2005/8/layout/target3"/>
    <dgm:cxn modelId="{09C188FE-B5AA-4F12-AD87-218C385EB2BF}" type="presParOf" srcId="{333A1088-737F-45CB-B68E-254E46348037}" destId="{313FC574-E1CD-4FB4-B054-0B805CE0447D}" srcOrd="7" destOrd="0" presId="urn:microsoft.com/office/officeart/2005/8/layout/target3"/>
    <dgm:cxn modelId="{9096CA33-EE9E-43EC-BC02-0265B4E50043}" type="presParOf" srcId="{333A1088-737F-45CB-B68E-254E46348037}" destId="{619D679B-A015-4ECF-8348-D1034C574F40}" srcOrd="8" destOrd="0" presId="urn:microsoft.com/office/officeart/2005/8/layout/target3"/>
    <dgm:cxn modelId="{8CB2FF41-810E-40A9-BA1D-EA836E3649F5}" type="presParOf" srcId="{333A1088-737F-45CB-B68E-254E46348037}" destId="{322283A8-4A27-4CDA-BAE3-F381106A9174}" srcOrd="9" destOrd="0" presId="urn:microsoft.com/office/officeart/2005/8/layout/target3"/>
    <dgm:cxn modelId="{511DB9B2-03F6-4231-B8C9-86F4A727D600}" type="presParOf" srcId="{333A1088-737F-45CB-B68E-254E46348037}" destId="{FFC9F71D-1B4F-4AD9-A4A6-86ADEFC8AF5C}" srcOrd="10" destOrd="0" presId="urn:microsoft.com/office/officeart/2005/8/layout/target3"/>
    <dgm:cxn modelId="{B0D8080F-5C97-473C-AE85-E96AACC1D96E}" type="presParOf" srcId="{333A1088-737F-45CB-B68E-254E46348037}" destId="{25B08C86-7E15-44DC-BE7F-FFB55DD49D12}" srcOrd="11" destOrd="0" presId="urn:microsoft.com/office/officeart/2005/8/layout/target3"/>
    <dgm:cxn modelId="{4D9D1003-593B-42D4-B4C4-4F4D04F9E002}" type="presParOf" srcId="{333A1088-737F-45CB-B68E-254E46348037}" destId="{76644BE8-9D7C-4C09-B250-3D10AF48CBB7}" srcOrd="12" destOrd="0" presId="urn:microsoft.com/office/officeart/2005/8/layout/target3"/>
    <dgm:cxn modelId="{3D72A1D2-F3C7-4247-B555-A67847848467}" type="presParOf" srcId="{333A1088-737F-45CB-B68E-254E46348037}" destId="{EE85B701-7295-41C0-BA7A-34D3756A2AE6}" srcOrd="13" destOrd="0" presId="urn:microsoft.com/office/officeart/2005/8/layout/target3"/>
    <dgm:cxn modelId="{6C763705-29DA-4412-BE8A-5841A1C23FF3}" type="presParOf" srcId="{333A1088-737F-45CB-B68E-254E46348037}" destId="{8BEBB6EC-1DAA-4CAC-8A25-BC0FCBD5DBD5}" srcOrd="14" destOrd="0" presId="urn:microsoft.com/office/officeart/2005/8/layout/target3"/>
    <dgm:cxn modelId="{850790F1-21F4-40EF-BB3A-B9677D583952}" type="presParOf" srcId="{333A1088-737F-45CB-B68E-254E46348037}" destId="{AED2198E-93D5-4001-81B4-73124B309672}" srcOrd="15" destOrd="0" presId="urn:microsoft.com/office/officeart/2005/8/layout/target3"/>
    <dgm:cxn modelId="{B3390343-7348-4BBD-93F8-05C60BCE7BE0}" type="presParOf" srcId="{333A1088-737F-45CB-B68E-254E46348037}" destId="{2BE915AB-18AA-4053-B92C-3BFC9ED204BB}" srcOrd="16" destOrd="0" presId="urn:microsoft.com/office/officeart/2005/8/layout/target3"/>
    <dgm:cxn modelId="{E1208355-FEDA-4A13-A6C5-DDDF095363B0}" type="presParOf" srcId="{333A1088-737F-45CB-B68E-254E46348037}" destId="{6BB5E863-4638-4E1D-BFDE-399D028AC4ED}" srcOrd="17" destOrd="0" presId="urn:microsoft.com/office/officeart/2005/8/layout/target3"/>
    <dgm:cxn modelId="{72D98B80-A376-45FE-90B5-B6AE6A373DD4}" type="presParOf" srcId="{333A1088-737F-45CB-B68E-254E46348037}" destId="{5A5FFA88-C948-4069-8E93-59FA12366E83}" srcOrd="18" destOrd="0" presId="urn:microsoft.com/office/officeart/2005/8/layout/target3"/>
    <dgm:cxn modelId="{2E7154F9-B8FB-4E86-9956-774F985C279C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D2934-2CAF-4D39-BA1D-E5507DCADC5D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8D9B1-543E-4C44-832B-F464AF7650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C230D7DF-9A54-4C7F-9080-78A2353D6258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422-0C4D-4F10-98EE-853822C28068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0B6E8-161A-4DA9-8069-964CFF350849}" type="slidenum">
              <a:rPr/>
              <a:pPr/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FF5B-7591-4B29-A74A-08C8D69ED84B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72B68-D3DE-4D15-8775-7265D37D5442}" type="datetime1">
              <a:rPr/>
              <a:pPr/>
              <a:t>3/5/2008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F8DD-171E-4103-BDCF-360604A90395}" type="datetime1">
              <a:rPr/>
              <a:pPr/>
              <a:t>3/5/2008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A308-50E9-40BB-93A3-480D9EF55114}" type="datetime1">
              <a:rPr/>
              <a:pPr/>
              <a:t>3/5/2008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CA8AE-17A6-44FE-A8D6-2BACC4B287BB}" type="datetime1">
              <a:rPr/>
              <a:pPr/>
              <a:t>3/5/2008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667D-E1E4-4A24-8096-9861A741B26D}" type="datetime1">
              <a:rPr/>
              <a:pPr/>
              <a:t>3/5/2008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Klepnutím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0348-8346-46E7-9CC2-98F108BF95F5}" type="datetime1">
              <a:rPr/>
              <a:pPr/>
              <a:t>3/5/2008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350F8-5C4B-490E-9517-90EEC27D2A76}" type="datetime1">
              <a:rPr/>
              <a:pPr/>
              <a:t>3/5/2008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4F948-BAEC-4412-8865-2ED9A393D0E8}" type="datetime1">
              <a:rPr/>
              <a:pPr/>
              <a:t>3/5/2008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51A9C-1FA6-46C3-A2C5-DDD93EB5705A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33F2D-3C69-4B09-8961-04B1CF41F150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6A05E-13CC-4D8D-8C18-087C8EABDD89}" type="datetime1">
              <a:rPr/>
              <a:pPr/>
              <a:t>3/5/2008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21382-D60C-42BF-80B2-71C971838E6F}" type="slidenum">
              <a:rPr/>
              <a:pPr/>
              <a:t>‹#›</a:t>
            </a:fld>
            <a:endParaRPr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1" r:id="rId10"/>
    <p:sldLayoutId id="2147483662" r:id="rId11"/>
    <p:sldLayoutId id="2147483658" r:id="rId12"/>
    <p:sldLayoutId id="2147483659" r:id="rId13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71472" y="571480"/>
          <a:ext cx="7772400" cy="314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dobe Garamond Pro" pitchFamily="18" charset="-18"/>
              </a:rPr>
              <a:t>Anotace</a:t>
            </a:r>
            <a:endParaRPr lang="cs-CZ" sz="2800" dirty="0">
              <a:latin typeface="Adobe Garamond Pro" pitchFamily="18" charset="-18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646237"/>
            <a:ext cx="8643998" cy="4526280"/>
          </a:xfrm>
        </p:spPr>
        <p:txBody>
          <a:bodyPr/>
          <a:lstStyle/>
          <a:p>
            <a:r>
              <a:rPr lang="cs-CZ" dirty="0" smtClean="0"/>
              <a:t> určeno pro žáky 1. tříd</a:t>
            </a:r>
          </a:p>
          <a:p>
            <a:r>
              <a:rPr lang="cs-CZ" dirty="0" smtClean="0"/>
              <a:t> použit PowerPoint</a:t>
            </a:r>
          </a:p>
          <a:p>
            <a:r>
              <a:rPr lang="cs-CZ" dirty="0" smtClean="0"/>
              <a:t> zařazeno ve výukové části hodiny českého  jazyka</a:t>
            </a:r>
          </a:p>
          <a:p>
            <a:r>
              <a:rPr lang="cs-CZ" dirty="0" smtClean="0"/>
              <a:t> únor</a:t>
            </a:r>
          </a:p>
          <a:p>
            <a:r>
              <a:rPr lang="cs-CZ" dirty="0" smtClean="0"/>
              <a:t> děti čtení bavilo, s napětím čekaly na další slide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Z, </a:t>
            </a:r>
            <a:r>
              <a:rPr lang="cs-CZ" sz="6600" dirty="0" err="1" smtClean="0"/>
              <a:t>z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Slabiky, slova, věty</a:t>
            </a:r>
            <a:endParaRPr lang="cs-CZ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14546" y="857232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Přečti slabiky:</a:t>
            </a:r>
            <a:endParaRPr lang="cs-CZ" sz="2800" u="sng" dirty="0"/>
          </a:p>
        </p:txBody>
      </p:sp>
      <p:pic>
        <p:nvPicPr>
          <p:cNvPr id="1027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928802"/>
            <a:ext cx="1610041" cy="1857364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1928794" y="2428868"/>
            <a:ext cx="1000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Zo</a:t>
            </a:r>
            <a:endParaRPr lang="cs-CZ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929066"/>
            <a:ext cx="1610041" cy="1857364"/>
          </a:xfrm>
          <a:prstGeom prst="rect">
            <a:avLst/>
          </a:prstGeom>
          <a:noFill/>
        </p:spPr>
      </p:pic>
      <p:pic>
        <p:nvPicPr>
          <p:cNvPr id="26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4714884"/>
            <a:ext cx="1610041" cy="1857364"/>
          </a:xfrm>
          <a:prstGeom prst="rect">
            <a:avLst/>
          </a:prstGeom>
          <a:noFill/>
        </p:spPr>
      </p:pic>
      <p:pic>
        <p:nvPicPr>
          <p:cNvPr id="27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2143116"/>
            <a:ext cx="1610041" cy="1857364"/>
          </a:xfrm>
          <a:prstGeom prst="rect">
            <a:avLst/>
          </a:prstGeom>
          <a:noFill/>
        </p:spPr>
      </p:pic>
      <p:pic>
        <p:nvPicPr>
          <p:cNvPr id="28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4429132"/>
            <a:ext cx="1610041" cy="1857364"/>
          </a:xfrm>
          <a:prstGeom prst="rect">
            <a:avLst/>
          </a:prstGeom>
          <a:noFill/>
        </p:spPr>
      </p:pic>
      <p:pic>
        <p:nvPicPr>
          <p:cNvPr id="29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3000372"/>
            <a:ext cx="1610041" cy="1857364"/>
          </a:xfrm>
          <a:prstGeom prst="rect">
            <a:avLst/>
          </a:prstGeom>
          <a:noFill/>
        </p:spPr>
      </p:pic>
      <p:pic>
        <p:nvPicPr>
          <p:cNvPr id="30" name="Picture 3" descr="C:\Documents and Settings\ZŠ\Local Settings\Temporary Internet Files\Content.IE5\YE345P0G\MC9003536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428736"/>
            <a:ext cx="1610041" cy="185736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4214810" y="2643182"/>
            <a:ext cx="857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zi</a:t>
            </a:r>
            <a:endParaRPr lang="cs-CZ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28662" y="4357694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zu</a:t>
            </a:r>
            <a:endParaRPr lang="cs-CZ" sz="4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15074" y="1857364"/>
            <a:ext cx="1000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</a:t>
            </a:r>
            <a:endParaRPr lang="cs-CZ" sz="4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14678" y="5214950"/>
            <a:ext cx="1214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zů</a:t>
            </a:r>
            <a:endParaRPr lang="cs-CZ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00694" y="4929198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Zý</a:t>
            </a:r>
            <a:endParaRPr lang="cs-CZ" sz="4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358082" y="3500438"/>
            <a:ext cx="857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Ze</a:t>
            </a:r>
            <a:endParaRPr lang="cs-CZ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ZŠ\Local Settings\Temporary Internet Files\Content.IE5\J14G9LMB\MP9003154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857364"/>
            <a:ext cx="1583601" cy="1071570"/>
          </a:xfrm>
          <a:prstGeom prst="rect">
            <a:avLst/>
          </a:prstGeom>
          <a:noFill/>
        </p:spPr>
      </p:pic>
      <p:pic>
        <p:nvPicPr>
          <p:cNvPr id="1027" name="Picture 3" descr="C:\Documents and Settings\ZŠ\Local Settings\Temporary Internet Files\Content.IE5\S3U4XRSM\MC9002971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928934"/>
            <a:ext cx="1214446" cy="1392152"/>
          </a:xfrm>
          <a:prstGeom prst="rect">
            <a:avLst/>
          </a:prstGeom>
          <a:noFill/>
        </p:spPr>
      </p:pic>
      <p:pic>
        <p:nvPicPr>
          <p:cNvPr id="1028" name="Picture 4" descr="C:\Documents and Settings\ZŠ\Local Settings\Temporary Internet Files\Content.IE5\YE345P0G\MC90011241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357694"/>
            <a:ext cx="1360281" cy="1071570"/>
          </a:xfrm>
          <a:prstGeom prst="rect">
            <a:avLst/>
          </a:prstGeom>
          <a:noFill/>
        </p:spPr>
      </p:pic>
      <p:pic>
        <p:nvPicPr>
          <p:cNvPr id="1029" name="Picture 5" descr="C:\Documents and Settings\ZŠ\Local Settings\Temporary Internet Files\Content.IE5\S3U4XRSM\MP90038758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5429264"/>
            <a:ext cx="1702494" cy="121444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786182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286248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286380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86314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286248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786314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86380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786446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786182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86380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786314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286248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86182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786446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86380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786314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286248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786182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3286116" y="928670"/>
            <a:ext cx="38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571736" y="428604"/>
            <a:ext cx="6286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Napiš pomocí písmenek vystřihovací abecedy: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ZŠ\Local Settings\Temporary Internet Files\Content.IE5\J14G9LMB\MP9003154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857364"/>
            <a:ext cx="1583601" cy="1071570"/>
          </a:xfrm>
          <a:prstGeom prst="rect">
            <a:avLst/>
          </a:prstGeom>
          <a:noFill/>
        </p:spPr>
      </p:pic>
      <p:pic>
        <p:nvPicPr>
          <p:cNvPr id="1027" name="Picture 3" descr="C:\Documents and Settings\ZŠ\Local Settings\Temporary Internet Files\Content.IE5\S3U4XRSM\MC90029719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928934"/>
            <a:ext cx="1214446" cy="1392152"/>
          </a:xfrm>
          <a:prstGeom prst="rect">
            <a:avLst/>
          </a:prstGeom>
          <a:noFill/>
        </p:spPr>
      </p:pic>
      <p:pic>
        <p:nvPicPr>
          <p:cNvPr id="1028" name="Picture 4" descr="C:\Documents and Settings\ZŠ\Local Settings\Temporary Internet Files\Content.IE5\YE345P0G\MC90011241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357694"/>
            <a:ext cx="1360281" cy="1071570"/>
          </a:xfrm>
          <a:prstGeom prst="rect">
            <a:avLst/>
          </a:prstGeom>
          <a:noFill/>
        </p:spPr>
      </p:pic>
      <p:pic>
        <p:nvPicPr>
          <p:cNvPr id="1029" name="Picture 5" descr="C:\Documents and Settings\ZŠ\Local Settings\Temporary Internet Files\Content.IE5\S3U4XRSM\MP90038758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5429264"/>
            <a:ext cx="1702494" cy="121444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786182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286248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286380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86314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286248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786314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286380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786446" y="1928802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786182" y="3143248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86380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786314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286248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86182" y="4357694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786446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86380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786314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286248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786182" y="5572140"/>
            <a:ext cx="468000" cy="9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3286116" y="928670"/>
            <a:ext cx="38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571736" y="428604"/>
            <a:ext cx="6286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Řešení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857620" y="214311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857752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357686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857620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857884" y="578645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57818" y="578645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857752" y="578645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57686" y="578645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857620" y="578645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857620" y="335756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357686" y="335756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857752" y="335756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57818" y="335756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357818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Í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357686" y="214311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786314" y="214311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357818" y="214311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857884" y="214311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86050" y="1000108"/>
            <a:ext cx="4357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Přečti slova:</a:t>
            </a:r>
            <a:endParaRPr lang="cs-CZ" sz="2800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00298" y="3214686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zima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4000504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koza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15074" y="2214554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zámek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43768" y="4214818"/>
            <a:ext cx="1714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zmizík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85786" y="5000636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závoj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71802" y="5643578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vozík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86446" y="5929330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zvonek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ZŠ\Local Settings\Temporary Internet Files\Content.IE5\2YJKNLEF\MC90031974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786322"/>
            <a:ext cx="1105194" cy="1188265"/>
          </a:xfrm>
          <a:prstGeom prst="rect">
            <a:avLst/>
          </a:prstGeom>
          <a:noFill/>
        </p:spPr>
      </p:pic>
      <p:pic>
        <p:nvPicPr>
          <p:cNvPr id="2051" name="Picture 3" descr="C:\Documents and Settings\ZŠ\Local Settings\Temporary Internet Files\Content.IE5\2YJKNLEF\MC90029016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3071810"/>
            <a:ext cx="1254944" cy="1212374"/>
          </a:xfrm>
          <a:prstGeom prst="rect">
            <a:avLst/>
          </a:prstGeom>
          <a:noFill/>
        </p:spPr>
      </p:pic>
      <p:sp>
        <p:nvSpPr>
          <p:cNvPr id="2052" name="Lock"/>
          <p:cNvSpPr>
            <a:spLocks noEditPoints="1" noChangeArrowheads="1"/>
          </p:cNvSpPr>
          <p:nvPr/>
        </p:nvSpPr>
        <p:spPr bwMode="auto">
          <a:xfrm>
            <a:off x="6215074" y="1071546"/>
            <a:ext cx="1143008" cy="107157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9606 h 21600"/>
              <a:gd name="T4" fmla="*/ 10800 w 21600"/>
              <a:gd name="T5" fmla="*/ 21600 h 21600"/>
              <a:gd name="T6" fmla="*/ 0 w 21600"/>
              <a:gd name="T7" fmla="*/ 9606 h 21600"/>
              <a:gd name="T8" fmla="*/ 744 w 21600"/>
              <a:gd name="T9" fmla="*/ 9904 h 21600"/>
              <a:gd name="T10" fmla="*/ 21134 w 21600"/>
              <a:gd name="T11" fmla="*/ 153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93" y="9606"/>
                </a:moveTo>
                <a:lnTo>
                  <a:pt x="2048" y="9606"/>
                </a:lnTo>
                <a:lnTo>
                  <a:pt x="2048" y="4713"/>
                </a:lnTo>
                <a:lnTo>
                  <a:pt x="2420" y="3818"/>
                </a:lnTo>
                <a:lnTo>
                  <a:pt x="2979" y="3028"/>
                </a:lnTo>
                <a:lnTo>
                  <a:pt x="3537" y="2446"/>
                </a:lnTo>
                <a:lnTo>
                  <a:pt x="3956" y="1998"/>
                </a:lnTo>
                <a:lnTo>
                  <a:pt x="4492" y="1581"/>
                </a:lnTo>
                <a:lnTo>
                  <a:pt x="5143" y="1238"/>
                </a:lnTo>
                <a:lnTo>
                  <a:pt x="5912" y="880"/>
                </a:lnTo>
                <a:lnTo>
                  <a:pt x="6587" y="641"/>
                </a:lnTo>
                <a:lnTo>
                  <a:pt x="7518" y="372"/>
                </a:lnTo>
                <a:lnTo>
                  <a:pt x="8425" y="208"/>
                </a:lnTo>
                <a:lnTo>
                  <a:pt x="9496" y="59"/>
                </a:lnTo>
                <a:lnTo>
                  <a:pt x="10637" y="14"/>
                </a:lnTo>
                <a:lnTo>
                  <a:pt x="11614" y="59"/>
                </a:lnTo>
                <a:lnTo>
                  <a:pt x="12382" y="119"/>
                </a:lnTo>
                <a:lnTo>
                  <a:pt x="13034" y="253"/>
                </a:lnTo>
                <a:lnTo>
                  <a:pt x="13779" y="417"/>
                </a:lnTo>
                <a:lnTo>
                  <a:pt x="14500" y="611"/>
                </a:lnTo>
                <a:lnTo>
                  <a:pt x="14733" y="686"/>
                </a:lnTo>
                <a:lnTo>
                  <a:pt x="14989" y="790"/>
                </a:lnTo>
                <a:lnTo>
                  <a:pt x="15175" y="865"/>
                </a:lnTo>
                <a:lnTo>
                  <a:pt x="15385" y="954"/>
                </a:lnTo>
                <a:lnTo>
                  <a:pt x="15431" y="969"/>
                </a:lnTo>
                <a:lnTo>
                  <a:pt x="15594" y="1059"/>
                </a:lnTo>
                <a:lnTo>
                  <a:pt x="15757" y="1148"/>
                </a:lnTo>
                <a:lnTo>
                  <a:pt x="15920" y="1267"/>
                </a:lnTo>
                <a:lnTo>
                  <a:pt x="16106" y="1372"/>
                </a:lnTo>
                <a:lnTo>
                  <a:pt x="16665" y="1730"/>
                </a:lnTo>
                <a:lnTo>
                  <a:pt x="17014" y="1998"/>
                </a:lnTo>
                <a:lnTo>
                  <a:pt x="17480" y="2356"/>
                </a:lnTo>
                <a:lnTo>
                  <a:pt x="17852" y="2804"/>
                </a:lnTo>
                <a:lnTo>
                  <a:pt x="18178" y="3192"/>
                </a:lnTo>
                <a:lnTo>
                  <a:pt x="18527" y="3639"/>
                </a:lnTo>
                <a:lnTo>
                  <a:pt x="18806" y="4132"/>
                </a:lnTo>
                <a:lnTo>
                  <a:pt x="19086" y="4713"/>
                </a:lnTo>
                <a:lnTo>
                  <a:pt x="19272" y="5191"/>
                </a:lnTo>
                <a:lnTo>
                  <a:pt x="19295" y="9606"/>
                </a:lnTo>
                <a:lnTo>
                  <a:pt x="21600" y="9606"/>
                </a:lnTo>
                <a:lnTo>
                  <a:pt x="21600" y="16289"/>
                </a:lnTo>
                <a:lnTo>
                  <a:pt x="21413" y="17184"/>
                </a:lnTo>
                <a:lnTo>
                  <a:pt x="21041" y="17900"/>
                </a:lnTo>
                <a:lnTo>
                  <a:pt x="20668" y="18377"/>
                </a:lnTo>
                <a:lnTo>
                  <a:pt x="20343" y="18855"/>
                </a:lnTo>
                <a:lnTo>
                  <a:pt x="19924" y="19332"/>
                </a:lnTo>
                <a:lnTo>
                  <a:pt x="19388" y="19809"/>
                </a:lnTo>
                <a:lnTo>
                  <a:pt x="18806" y="20242"/>
                </a:lnTo>
                <a:lnTo>
                  <a:pt x="18062" y="20585"/>
                </a:lnTo>
                <a:lnTo>
                  <a:pt x="17270" y="20883"/>
                </a:lnTo>
                <a:lnTo>
                  <a:pt x="16525" y="21182"/>
                </a:lnTo>
                <a:lnTo>
                  <a:pt x="15548" y="21420"/>
                </a:lnTo>
                <a:lnTo>
                  <a:pt x="14803" y="21540"/>
                </a:lnTo>
                <a:lnTo>
                  <a:pt x="13662" y="21674"/>
                </a:lnTo>
                <a:lnTo>
                  <a:pt x="8379" y="21659"/>
                </a:lnTo>
                <a:lnTo>
                  <a:pt x="7168" y="21540"/>
                </a:lnTo>
                <a:lnTo>
                  <a:pt x="6098" y="21331"/>
                </a:lnTo>
                <a:lnTo>
                  <a:pt x="5050" y="21092"/>
                </a:lnTo>
                <a:lnTo>
                  <a:pt x="4003" y="20764"/>
                </a:lnTo>
                <a:lnTo>
                  <a:pt x="3258" y="20391"/>
                </a:lnTo>
                <a:lnTo>
                  <a:pt x="2769" y="20123"/>
                </a:lnTo>
                <a:lnTo>
                  <a:pt x="2281" y="19720"/>
                </a:lnTo>
                <a:lnTo>
                  <a:pt x="1862" y="19407"/>
                </a:lnTo>
                <a:lnTo>
                  <a:pt x="1489" y="19079"/>
                </a:lnTo>
                <a:lnTo>
                  <a:pt x="1070" y="18676"/>
                </a:lnTo>
                <a:lnTo>
                  <a:pt x="744" y="18258"/>
                </a:lnTo>
                <a:lnTo>
                  <a:pt x="325" y="17661"/>
                </a:lnTo>
                <a:lnTo>
                  <a:pt x="162" y="17035"/>
                </a:lnTo>
                <a:lnTo>
                  <a:pt x="93" y="16468"/>
                </a:lnTo>
                <a:lnTo>
                  <a:pt x="93" y="9606"/>
                </a:lnTo>
                <a:close/>
                <a:moveTo>
                  <a:pt x="6098" y="9591"/>
                </a:moveTo>
                <a:lnTo>
                  <a:pt x="6098" y="5220"/>
                </a:lnTo>
                <a:lnTo>
                  <a:pt x="6191" y="4907"/>
                </a:lnTo>
                <a:lnTo>
                  <a:pt x="6307" y="4639"/>
                </a:lnTo>
                <a:lnTo>
                  <a:pt x="6517" y="4370"/>
                </a:lnTo>
                <a:lnTo>
                  <a:pt x="6680" y="4087"/>
                </a:lnTo>
                <a:lnTo>
                  <a:pt x="6889" y="3878"/>
                </a:lnTo>
                <a:lnTo>
                  <a:pt x="7308" y="3520"/>
                </a:lnTo>
                <a:lnTo>
                  <a:pt x="7843" y="3281"/>
                </a:lnTo>
                <a:lnTo>
                  <a:pt x="8402" y="3013"/>
                </a:lnTo>
                <a:lnTo>
                  <a:pt x="9031" y="2834"/>
                </a:lnTo>
                <a:lnTo>
                  <a:pt x="9659" y="2700"/>
                </a:lnTo>
                <a:lnTo>
                  <a:pt x="10497" y="2625"/>
                </a:lnTo>
                <a:lnTo>
                  <a:pt x="11125" y="2655"/>
                </a:lnTo>
                <a:lnTo>
                  <a:pt x="11987" y="2789"/>
                </a:lnTo>
                <a:lnTo>
                  <a:pt x="12522" y="2893"/>
                </a:lnTo>
                <a:lnTo>
                  <a:pt x="13011" y="3028"/>
                </a:lnTo>
                <a:lnTo>
                  <a:pt x="13290" y="3192"/>
                </a:lnTo>
                <a:lnTo>
                  <a:pt x="13709" y="3371"/>
                </a:lnTo>
                <a:lnTo>
                  <a:pt x="13872" y="3505"/>
                </a:lnTo>
                <a:lnTo>
                  <a:pt x="14058" y="3639"/>
                </a:lnTo>
                <a:lnTo>
                  <a:pt x="14291" y="3788"/>
                </a:lnTo>
                <a:lnTo>
                  <a:pt x="14431" y="3953"/>
                </a:lnTo>
                <a:lnTo>
                  <a:pt x="14617" y="4102"/>
                </a:lnTo>
                <a:lnTo>
                  <a:pt x="14826" y="4311"/>
                </a:lnTo>
                <a:lnTo>
                  <a:pt x="14919" y="4534"/>
                </a:lnTo>
                <a:lnTo>
                  <a:pt x="15036" y="4773"/>
                </a:lnTo>
                <a:lnTo>
                  <a:pt x="15175" y="5027"/>
                </a:lnTo>
                <a:lnTo>
                  <a:pt x="15245" y="5220"/>
                </a:lnTo>
                <a:lnTo>
                  <a:pt x="15245" y="9591"/>
                </a:lnTo>
                <a:lnTo>
                  <a:pt x="6098" y="9591"/>
                </a:lnTo>
                <a:close/>
              </a:path>
              <a:path w="21600" h="21600" extrusionOk="0">
                <a:moveTo>
                  <a:pt x="93" y="9606"/>
                </a:moveTo>
                <a:lnTo>
                  <a:pt x="21600" y="9606"/>
                </a:lnTo>
                <a:close/>
              </a:path>
              <a:path w="21600" h="21600" extrusionOk="0">
                <a:moveTo>
                  <a:pt x="11684" y="17109"/>
                </a:moveTo>
                <a:lnTo>
                  <a:pt x="12266" y="19317"/>
                </a:lnTo>
                <a:lnTo>
                  <a:pt x="9659" y="19317"/>
                </a:lnTo>
                <a:lnTo>
                  <a:pt x="10287" y="17124"/>
                </a:lnTo>
                <a:lnTo>
                  <a:pt x="10008" y="16975"/>
                </a:lnTo>
                <a:lnTo>
                  <a:pt x="9799" y="16722"/>
                </a:lnTo>
                <a:lnTo>
                  <a:pt x="9752" y="16408"/>
                </a:lnTo>
                <a:lnTo>
                  <a:pt x="9822" y="16170"/>
                </a:lnTo>
                <a:lnTo>
                  <a:pt x="10008" y="16006"/>
                </a:lnTo>
                <a:lnTo>
                  <a:pt x="10148" y="15871"/>
                </a:lnTo>
                <a:lnTo>
                  <a:pt x="10381" y="15782"/>
                </a:lnTo>
                <a:lnTo>
                  <a:pt x="10660" y="15692"/>
                </a:lnTo>
                <a:lnTo>
                  <a:pt x="11009" y="15677"/>
                </a:lnTo>
                <a:lnTo>
                  <a:pt x="11288" y="15722"/>
                </a:lnTo>
                <a:lnTo>
                  <a:pt x="11614" y="15782"/>
                </a:lnTo>
                <a:lnTo>
                  <a:pt x="11893" y="15946"/>
                </a:lnTo>
                <a:lnTo>
                  <a:pt x="12033" y="16080"/>
                </a:lnTo>
                <a:lnTo>
                  <a:pt x="12173" y="16229"/>
                </a:lnTo>
                <a:lnTo>
                  <a:pt x="12196" y="16408"/>
                </a:lnTo>
                <a:lnTo>
                  <a:pt x="12103" y="16722"/>
                </a:lnTo>
                <a:lnTo>
                  <a:pt x="11987" y="16856"/>
                </a:lnTo>
                <a:lnTo>
                  <a:pt x="11847" y="16975"/>
                </a:lnTo>
                <a:lnTo>
                  <a:pt x="11684" y="17109"/>
                </a:lnTo>
              </a:path>
            </a:pathLst>
          </a:custGeom>
          <a:solidFill>
            <a:srgbClr val="C0C0C0"/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4" name="Picture 6" descr="C:\Documents and Settings\ZŠ\Local Settings\Temporary Internet Files\Content.IE5\J14G9LMB\MP90018065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428868"/>
            <a:ext cx="1019817" cy="1614486"/>
          </a:xfrm>
          <a:prstGeom prst="rect">
            <a:avLst/>
          </a:prstGeom>
          <a:noFill/>
        </p:spPr>
      </p:pic>
      <p:pic>
        <p:nvPicPr>
          <p:cNvPr id="2055" name="Picture 7" descr="C:\Documents and Settings\ZŠ\Local Settings\Temporary Internet Files\Content.IE5\J14G9LMB\MP90040690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2143116"/>
            <a:ext cx="1570432" cy="1046546"/>
          </a:xfrm>
          <a:prstGeom prst="rect">
            <a:avLst/>
          </a:prstGeom>
          <a:noFill/>
        </p:spPr>
      </p:pic>
      <p:pic>
        <p:nvPicPr>
          <p:cNvPr id="2059" name="Picture 11" descr="C:\Documents and Settings\ZŠ\Local Settings\Temporary Internet Files\Content.IE5\J14G9LMB\MC900441711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4500570"/>
            <a:ext cx="1214446" cy="1214446"/>
          </a:xfrm>
          <a:prstGeom prst="rect">
            <a:avLst/>
          </a:prstGeom>
          <a:noFill/>
        </p:spPr>
      </p:pic>
      <p:pic>
        <p:nvPicPr>
          <p:cNvPr id="2060" name="Picture 12" descr="C:\Documents and Settings\ZŠ\Local Settings\Temporary Internet Files\Content.IE5\YE345P0G\MP90040005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3500438"/>
            <a:ext cx="1000132" cy="15016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488" y="57148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Přečti věty, doplň slova:</a:t>
            </a:r>
            <a:endParaRPr lang="cs-CZ" sz="28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8662" y="2214554"/>
            <a:ext cx="82153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Máme doma kozu Lízu.</a:t>
            </a:r>
          </a:p>
          <a:p>
            <a:r>
              <a:rPr lang="cs-CZ" sz="2800" dirty="0" smtClean="0">
                <a:latin typeface="Bookman Old Style" pitchFamily="18" charset="0"/>
              </a:rPr>
              <a:t>Líza miluje 	    .</a:t>
            </a:r>
          </a:p>
          <a:p>
            <a:endParaRPr lang="cs-CZ" sz="2800" dirty="0" smtClean="0">
              <a:latin typeface="Bookman Old Style" pitchFamily="18" charset="0"/>
            </a:endParaRPr>
          </a:p>
          <a:p>
            <a:r>
              <a:rPr lang="cs-CZ" sz="2800" dirty="0" smtClean="0">
                <a:latin typeface="Bookman Old Style" pitchFamily="18" charset="0"/>
              </a:rPr>
              <a:t>Tereza je malá.</a:t>
            </a:r>
          </a:p>
          <a:p>
            <a:r>
              <a:rPr lang="cs-CZ" sz="2800" dirty="0" smtClean="0">
                <a:latin typeface="Bookman Old Style" pitchFamily="18" charset="0"/>
              </a:rPr>
              <a:t>Je to          	.</a:t>
            </a:r>
          </a:p>
          <a:p>
            <a:endParaRPr lang="cs-CZ" sz="2800" dirty="0" smtClean="0">
              <a:latin typeface="Bookman Old Style" pitchFamily="18" charset="0"/>
            </a:endParaRPr>
          </a:p>
          <a:p>
            <a:r>
              <a:rPr lang="cs-CZ" sz="2800" dirty="0" smtClean="0">
                <a:latin typeface="Bookman Old Style" pitchFamily="18" charset="0"/>
              </a:rPr>
              <a:t>Zuzana má narozeniny.</a:t>
            </a:r>
          </a:p>
          <a:p>
            <a:r>
              <a:rPr lang="cs-CZ" sz="2800" dirty="0" smtClean="0">
                <a:latin typeface="Bookman Old Style" pitchFamily="18" charset="0"/>
              </a:rPr>
              <a:t>Jana jí nese 		     .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5008" y="242886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zákusek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86710" y="3643314"/>
            <a:ext cx="13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zelí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86446" y="5429264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mimino</a:t>
            </a:r>
            <a:endParaRPr lang="cs-CZ" sz="2800" dirty="0">
              <a:latin typeface="Bookman Old Style" pitchFamily="18" charset="0"/>
            </a:endParaRPr>
          </a:p>
        </p:txBody>
      </p:sp>
      <p:pic>
        <p:nvPicPr>
          <p:cNvPr id="3075" name="Picture 3" descr="C:\Documents and Settings\ZŠ\Local Settings\Temporary Internet Files\Content.IE5\YE345P0G\MC9003312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2571744"/>
            <a:ext cx="1264046" cy="1133645"/>
          </a:xfrm>
          <a:prstGeom prst="rect">
            <a:avLst/>
          </a:prstGeom>
          <a:noFill/>
        </p:spPr>
      </p:pic>
      <p:pic>
        <p:nvPicPr>
          <p:cNvPr id="3076" name="Picture 4" descr="C:\Documents and Settings\ZŠ\Local Settings\Temporary Internet Files\Content.IE5\J14G9LMB\MP90018517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929066"/>
            <a:ext cx="978621" cy="1471610"/>
          </a:xfrm>
          <a:prstGeom prst="rect">
            <a:avLst/>
          </a:prstGeom>
          <a:noFill/>
        </p:spPr>
      </p:pic>
      <p:pic>
        <p:nvPicPr>
          <p:cNvPr id="3077" name="Picture 5" descr="C:\Documents and Settings\ZŠ\Local Settings\Temporary Internet Files\Content.IE5\2YJKNLEF\MC90023768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1071546"/>
            <a:ext cx="1225131" cy="13708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488" y="57148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Řešení</a:t>
            </a:r>
            <a:endParaRPr lang="cs-CZ" sz="28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928662" y="2214554"/>
            <a:ext cx="82153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Máme doma kozu Lízu.</a:t>
            </a:r>
          </a:p>
          <a:p>
            <a:r>
              <a:rPr lang="cs-CZ" sz="2800" dirty="0" smtClean="0">
                <a:latin typeface="Bookman Old Style" pitchFamily="18" charset="0"/>
              </a:rPr>
              <a:t>Líza miluje    	    .</a:t>
            </a:r>
          </a:p>
          <a:p>
            <a:endParaRPr lang="cs-CZ" sz="2800" dirty="0" smtClean="0">
              <a:latin typeface="Bookman Old Style" pitchFamily="18" charset="0"/>
            </a:endParaRPr>
          </a:p>
          <a:p>
            <a:r>
              <a:rPr lang="cs-CZ" sz="2800" dirty="0" smtClean="0">
                <a:latin typeface="Bookman Old Style" pitchFamily="18" charset="0"/>
              </a:rPr>
              <a:t>Tereza je malá.</a:t>
            </a:r>
          </a:p>
          <a:p>
            <a:r>
              <a:rPr lang="cs-CZ" sz="2800" dirty="0" smtClean="0">
                <a:latin typeface="Bookman Old Style" pitchFamily="18" charset="0"/>
              </a:rPr>
              <a:t>Je to   		.</a:t>
            </a:r>
          </a:p>
          <a:p>
            <a:endParaRPr lang="cs-CZ" sz="2800" dirty="0" smtClean="0">
              <a:latin typeface="Bookman Old Style" pitchFamily="18" charset="0"/>
            </a:endParaRPr>
          </a:p>
          <a:p>
            <a:r>
              <a:rPr lang="cs-CZ" sz="2800" dirty="0" smtClean="0">
                <a:latin typeface="Bookman Old Style" pitchFamily="18" charset="0"/>
              </a:rPr>
              <a:t>Zuzana má narozeniny.</a:t>
            </a:r>
          </a:p>
          <a:p>
            <a:r>
              <a:rPr lang="cs-CZ" sz="2800" dirty="0" smtClean="0">
                <a:latin typeface="Bookman Old Style" pitchFamily="18" charset="0"/>
              </a:rPr>
              <a:t>Jana jí nese 		     .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5008" y="242886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zákusek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86710" y="3643314"/>
            <a:ext cx="135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zelí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86446" y="5429264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mimino</a:t>
            </a:r>
            <a:endParaRPr lang="cs-CZ" sz="2800" dirty="0">
              <a:latin typeface="Bookman Old Style" pitchFamily="18" charset="0"/>
            </a:endParaRPr>
          </a:p>
        </p:txBody>
      </p:sp>
      <p:pic>
        <p:nvPicPr>
          <p:cNvPr id="3075" name="Picture 3" descr="C:\Documents and Settings\ZŠ\Local Settings\Temporary Internet Files\Content.IE5\YE345P0G\MC9003312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2571744"/>
            <a:ext cx="1264046" cy="1133645"/>
          </a:xfrm>
          <a:prstGeom prst="rect">
            <a:avLst/>
          </a:prstGeom>
          <a:noFill/>
        </p:spPr>
      </p:pic>
      <p:pic>
        <p:nvPicPr>
          <p:cNvPr id="3076" name="Picture 4" descr="C:\Documents and Settings\ZŠ\Local Settings\Temporary Internet Files\Content.IE5\J14G9LMB\MP90018517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929066"/>
            <a:ext cx="978621" cy="1471610"/>
          </a:xfrm>
          <a:prstGeom prst="rect">
            <a:avLst/>
          </a:prstGeom>
          <a:noFill/>
        </p:spPr>
      </p:pic>
      <p:pic>
        <p:nvPicPr>
          <p:cNvPr id="3077" name="Picture 5" descr="C:\Documents and Settings\ZŠ\Local Settings\Temporary Internet Files\Content.IE5\2YJKNLEF\MC90023768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1071546"/>
            <a:ext cx="1225131" cy="13708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C -0.2184 -0.06296 -0.43663 -0.12569 -0.52396 -0.15069 " pathEditMode="relative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5.92593E-6 C -0.17031 -0.08935 -0.34062 -0.1787 -0.40868 -0.21435 " pathEditMode="relative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59259E-6 C -0.10973 0.17269 -0.21928 0.34561 -0.26303 0.41459 " pathEditMode="relative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6771 -0.10509 " pathEditMode="relative" ptsTypes="AA">
                                      <p:cBhvr>
                                        <p:cTn id="1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3.7037E-6 L -0.20468 -0.11528 " pathEditMode="relative" ptsTypes="AA">
                                      <p:cBhvr>
                                        <p:cTn id="2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04722 0.525 " pathEditMode="relative" ptsTypes="AA">
                                      <p:cBhvr>
                                        <p:cTn id="2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dobe Garamond Pro" pitchFamily="18" charset="-18"/>
              </a:rPr>
              <a:t>Zdroje</a:t>
            </a:r>
            <a:endParaRPr lang="cs-CZ" sz="2800" dirty="0">
              <a:latin typeface="Adobe Garamond Pro" pitchFamily="18" charset="-18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dirty="0" smtClean="0"/>
          </a:p>
          <a:p>
            <a:endParaRPr lang="cs-CZ" i="1" dirty="0" smtClean="0"/>
          </a:p>
          <a:p>
            <a:r>
              <a:rPr lang="cs-CZ" i="1" dirty="0" smtClean="0"/>
              <a:t>Ilustrace:</a:t>
            </a:r>
            <a:r>
              <a:rPr lang="cs-CZ" dirty="0" smtClean="0"/>
              <a:t>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i="1" dirty="0" smtClean="0"/>
              <a:t>Text:</a:t>
            </a:r>
            <a:r>
              <a:rPr lang="cs-CZ" dirty="0" smtClean="0"/>
              <a:t> vlastní autorské dílo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bbles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Bubbles</Template>
  <TotalTime>135</TotalTime>
  <Words>164</Words>
  <Application>Microsoft Office PowerPoint</Application>
  <PresentationFormat>Předvádění na obrazovce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Bubbles</vt:lpstr>
      <vt:lpstr>Snímek 1</vt:lpstr>
      <vt:lpstr>Anotace</vt:lpstr>
      <vt:lpstr>Z, z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Company>ZŠ Uh.Ostroh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Uh.Ostroh</dc:creator>
  <cp:lastModifiedBy>ZŠ Uh.Ostroh</cp:lastModifiedBy>
  <cp:revision>15</cp:revision>
  <dcterms:created xsi:type="dcterms:W3CDTF">2012-01-04T11:53:08Z</dcterms:created>
  <dcterms:modified xsi:type="dcterms:W3CDTF">2012-01-20T12:48:26Z</dcterms:modified>
</cp:coreProperties>
</file>