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298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621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079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714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094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059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75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933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1872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565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8458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139E58-2AC2-432D-A898-D6C2A2E1E52E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3C133C-E3E1-40A4-8617-5D93FDEC45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2389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kwool.cz/produkty/stavebni+izolace/not+in+use/monrock+max+e" TargetMode="External"/><Relationship Id="rId2" Type="http://schemas.openxmlformats.org/officeDocument/2006/relationships/hyperlink" Target="http://www.rockwool.cz/konstrukce/ploche+strechy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kwool.cz/produkty/stavebni+izolace/not+in+use/airrock+nd" TargetMode="External"/><Relationship Id="rId2" Type="http://schemas.openxmlformats.org/officeDocument/2006/relationships/hyperlink" Target="http://www.rockwool.cz/konstrukce/sikme+strechy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kwool.cz/produkty/stavebni+izolace/not+in+use/steprock+hd" TargetMode="External"/><Relationship Id="rId2" Type="http://schemas.openxmlformats.org/officeDocument/2006/relationships/hyperlink" Target="http://www.rockwool.cz/konstrukce/podlahy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http://www.rockwool.cz/produkty/stavebni+izolace/not+in+use/steprock+n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ckwool.cz/produkty/stavebni+izolace/not+in+use/airrock+nd" TargetMode="External"/><Relationship Id="rId2" Type="http://schemas.openxmlformats.org/officeDocument/2006/relationships/hyperlink" Target="http://www.rockwool.cz/konstrukce/pricky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hyperlink" Target="http://www.rockwool.cz/produkty/stavebni+izolace/not+in+use/airrock+h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tepelné izolace vláknité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2327263"/>
              </p:ext>
            </p:extLst>
          </p:nvPr>
        </p:nvGraphicFramePr>
        <p:xfrm>
          <a:off x="539552" y="2394313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říjen  </a:t>
                      </a:r>
                      <a:r>
                        <a:rPr lang="cs-CZ" dirty="0" smtClean="0"/>
                        <a:t>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536028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druhů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materiálů a jejich použití pro tepelné izolace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ve stavebnictví.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2022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izolace vláknité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1198493"/>
            <a:ext cx="8208911" cy="64633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u="sng" dirty="0" smtClean="0"/>
              <a:t>Materiály pro tepelnou izolaci</a:t>
            </a:r>
            <a:r>
              <a:rPr lang="cs-CZ" dirty="0" smtClean="0"/>
              <a:t> chrání stavbu před únikem tepla a tím šetří tepelnou energii.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4" y="4183920"/>
            <a:ext cx="7039202" cy="147732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u="sng" dirty="0" smtClean="0"/>
              <a:t>Druhy tepelných izolací: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Vláknité </a:t>
            </a:r>
            <a:r>
              <a:rPr lang="cs-CZ" b="1" dirty="0" smtClean="0"/>
              <a:t> </a:t>
            </a:r>
            <a:r>
              <a:rPr lang="cs-CZ" dirty="0" smtClean="0"/>
              <a:t>– výrobky z minerální, čedičové a skleněné vlny</a:t>
            </a: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2.     Pěnové  </a:t>
            </a:r>
            <a:r>
              <a:rPr lang="cs-CZ" b="1" dirty="0" smtClean="0"/>
              <a:t> </a:t>
            </a:r>
            <a:r>
              <a:rPr lang="cs-CZ" dirty="0" smtClean="0"/>
              <a:t>– z pěnového betonu, pěnového skla, z lehčených plastů</a:t>
            </a: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3.     Tvarované </a:t>
            </a:r>
            <a:r>
              <a:rPr lang="cs-CZ" dirty="0" smtClean="0"/>
              <a:t>– z křemeliny, korku, z asfaltového papíru,</a:t>
            </a:r>
          </a:p>
          <a:p>
            <a:pPr algn="just"/>
            <a:r>
              <a:rPr lang="cs-CZ" b="1" dirty="0" smtClean="0">
                <a:solidFill>
                  <a:schemeClr val="tx1"/>
                </a:solidFill>
              </a:rPr>
              <a:t>4.     Sypké </a:t>
            </a:r>
            <a:r>
              <a:rPr lang="cs-CZ" dirty="0" smtClean="0"/>
              <a:t>– křemelina, perlit, korek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2284" y="1988840"/>
            <a:ext cx="8199432" cy="203132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Teplo z budov uniká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obvodovými zdmi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Stropem, stropní konstrukcí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Podlahou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Okenními a dveřními otvory</a:t>
            </a:r>
          </a:p>
          <a:p>
            <a:r>
              <a:rPr lang="cs-CZ" b="1" dirty="0" smtClean="0"/>
              <a:t>Konstrukce je nutno izolovat především tam, kde vzniká  TEPELNÝ MOST. (např. železobetonový překlad nad oknem v cihelném zdivu tvoří tepelný most)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55457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izolace 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vláknité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7368" y="1052736"/>
            <a:ext cx="8199432" cy="36933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Vláknité materiály </a:t>
            </a:r>
            <a:r>
              <a:rPr lang="cs-CZ" dirty="0" smtClean="0"/>
              <a:t>– dělí se do dvou skupin podle suroviny pro výrobu: sklo a minerály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2284" y="1940054"/>
            <a:ext cx="8199432" cy="480131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URSA </a:t>
            </a:r>
            <a:r>
              <a:rPr lang="cs-CZ" dirty="0" smtClean="0"/>
              <a:t>– tepelně izolační desky, pásy, použití na fasády, podhledy, obklady stěn, stropů. Pás z minerální vlny, na který je přilepená hliníková folie – používá se na výplně mezi krokvemi při půdních vestavbách.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Nová generace minerální izolace </a:t>
            </a:r>
            <a:r>
              <a:rPr lang="cs-CZ" b="1" dirty="0" err="1" smtClean="0"/>
              <a:t>PureOne</a:t>
            </a:r>
            <a:r>
              <a:rPr lang="cs-CZ" b="1" dirty="0" smtClean="0"/>
              <a:t> by URSA </a:t>
            </a:r>
            <a:r>
              <a:rPr lang="cs-CZ" dirty="0" smtClean="0"/>
              <a:t>– méně prašná, nedráždivá, bez formaldehydů, má bílou barvu</a:t>
            </a:r>
            <a:endParaRPr lang="cs-CZ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472284" y="1563524"/>
            <a:ext cx="8199432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/>
              <a:t>Tepelně izolační materiály z minerální </a:t>
            </a:r>
            <a:r>
              <a:rPr lang="cs-CZ" b="1" dirty="0" smtClean="0"/>
              <a:t>vaty – surovina např. čedič</a:t>
            </a:r>
            <a:endParaRPr lang="cs-CZ" b="1" dirty="0"/>
          </a:p>
        </p:txBody>
      </p:sp>
      <p:pic>
        <p:nvPicPr>
          <p:cNvPr id="4" name="Picture 2" descr="C:\Users\3\Desktop\DUM obrázky\2013-01-28\DSC0129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46" r="5159" b="9955"/>
          <a:stretch/>
        </p:blipFill>
        <p:spPr bwMode="auto">
          <a:xfrm>
            <a:off x="827584" y="3140968"/>
            <a:ext cx="748883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219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izolace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vláknité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7024" y="1198493"/>
            <a:ext cx="8199432" cy="50783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ROCKWOOL </a:t>
            </a:r>
            <a:r>
              <a:rPr lang="cs-CZ" dirty="0" smtClean="0"/>
              <a:t>-  rock = kámen, </a:t>
            </a:r>
            <a:r>
              <a:rPr lang="cs-CZ" dirty="0" err="1" smtClean="0"/>
              <a:t>wool</a:t>
            </a:r>
            <a:r>
              <a:rPr lang="cs-CZ" dirty="0" smtClean="0"/>
              <a:t> = vlna</a:t>
            </a:r>
          </a:p>
          <a:p>
            <a:r>
              <a:rPr lang="cs-CZ" dirty="0"/>
              <a:t> </a:t>
            </a:r>
            <a:r>
              <a:rPr lang="cs-CZ" dirty="0" smtClean="0"/>
              <a:t>     používá se k zateplení celého domu, zdí i střech, je protipožární</a:t>
            </a:r>
          </a:p>
          <a:p>
            <a:r>
              <a:rPr lang="cs-CZ" u="sng" dirty="0">
                <a:hlinkClick r:id="rId2"/>
              </a:rPr>
              <a:t>ploché střechy</a:t>
            </a:r>
            <a:r>
              <a:rPr lang="cs-CZ" dirty="0"/>
              <a:t>:</a:t>
            </a:r>
          </a:p>
          <a:p>
            <a:r>
              <a:rPr lang="cs-CZ" dirty="0"/>
              <a:t>Pro zateplení plochých střech je nejvhodnějším materiálem speciální izolační deska </a:t>
            </a:r>
            <a:r>
              <a:rPr lang="cs-CZ" b="1" u="sng" dirty="0" err="1">
                <a:hlinkClick r:id="rId3"/>
              </a:rPr>
              <a:t>Monrock</a:t>
            </a:r>
            <a:r>
              <a:rPr lang="cs-CZ" b="1" u="sng" dirty="0">
                <a:hlinkClick r:id="rId3"/>
              </a:rPr>
              <a:t> MAX E</a:t>
            </a:r>
            <a:r>
              <a:rPr lang="cs-CZ" dirty="0"/>
              <a:t> s dvojitou strukturou, díky níž je zaručena vysoká odolnost proti mechanickému namáhání. Pokládka je možná pouze v jedné vrstvě, zlepšuje akustiku plochých střech a výrazně přispívá ke zvýšení jejich požární odolnosti. 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1\Desktop\rockwoll\plocha_strecha_s vodoznakem 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84984"/>
            <a:ext cx="6912768" cy="284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177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izolace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vláknité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7024" y="1198493"/>
            <a:ext cx="8199432" cy="53553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ROCKWOOL</a:t>
            </a:r>
          </a:p>
          <a:p>
            <a:r>
              <a:rPr lang="cs-CZ" u="sng" dirty="0">
                <a:hlinkClick r:id="rId2"/>
              </a:rPr>
              <a:t>šikmé střechy</a:t>
            </a:r>
            <a:r>
              <a:rPr lang="cs-CZ" dirty="0"/>
              <a:t>:</a:t>
            </a:r>
          </a:p>
          <a:p>
            <a:r>
              <a:rPr lang="cs-CZ" dirty="0"/>
              <a:t>Ideální volbou pro zateplení šikmých střech je izolace </a:t>
            </a:r>
            <a:r>
              <a:rPr lang="cs-CZ" b="1" u="sng" dirty="0" err="1">
                <a:hlinkClick r:id="rId3"/>
              </a:rPr>
              <a:t>Airrock</a:t>
            </a:r>
            <a:r>
              <a:rPr lang="cs-CZ" b="1" u="sng" dirty="0">
                <a:hlinkClick r:id="rId3"/>
              </a:rPr>
              <a:t> ND</a:t>
            </a:r>
            <a:r>
              <a:rPr lang="cs-CZ" dirty="0"/>
              <a:t>. Splňuje nejvyšší standardy z hlediska akustických i tepelněizolačních vlastností a díky tomu je jednoznačně doporučována pro nízkoenergetickou a pasivní výstavbu a rovněž pro izolaci dřevostaveb. 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1\Desktop\rockwoll\sikma_strecha_s vodoznake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740" y="3068960"/>
            <a:ext cx="7524683" cy="3248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942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346646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izolace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vláknité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7024" y="1198493"/>
            <a:ext cx="8199432" cy="507831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ROCKWOOL</a:t>
            </a:r>
          </a:p>
          <a:p>
            <a:r>
              <a:rPr lang="cs-CZ" u="sng" dirty="0">
                <a:hlinkClick r:id="rId2"/>
              </a:rPr>
              <a:t>podlahy</a:t>
            </a:r>
            <a:r>
              <a:rPr lang="cs-CZ" dirty="0"/>
              <a:t>:</a:t>
            </a:r>
          </a:p>
          <a:p>
            <a:r>
              <a:rPr lang="cs-CZ" dirty="0"/>
              <a:t>Při výběru materiálu pro izolaci podlah je třeba rozlišit, zda se jedná o lehkou nebo těžkou plovoucí podlahu. Pro lehké plovoucí podlahy je určena deska </a:t>
            </a:r>
            <a:r>
              <a:rPr lang="cs-CZ" b="1" u="sng" dirty="0" err="1">
                <a:hlinkClick r:id="rId3"/>
              </a:rPr>
              <a:t>Steprock</a:t>
            </a:r>
            <a:r>
              <a:rPr lang="cs-CZ" b="1" u="sng" dirty="0">
                <a:hlinkClick r:id="rId3"/>
              </a:rPr>
              <a:t> HD</a:t>
            </a:r>
            <a:r>
              <a:rPr lang="cs-CZ" dirty="0"/>
              <a:t>, pro těžké se použije deska </a:t>
            </a:r>
            <a:r>
              <a:rPr lang="cs-CZ" b="1" u="sng" dirty="0" err="1">
                <a:hlinkClick r:id="rId4"/>
              </a:rPr>
              <a:t>Steprock</a:t>
            </a:r>
            <a:r>
              <a:rPr lang="cs-CZ" b="1" u="sng" dirty="0">
                <a:hlinkClick r:id="rId4"/>
              </a:rPr>
              <a:t> ND</a:t>
            </a:r>
            <a:r>
              <a:rPr lang="cs-CZ" dirty="0"/>
              <a:t>. Obě mají vynikající akustické vlastnosti a efektivně snižují hladinu kročejového hluku.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1\Desktop\rockwoll\Steprock HD_drevo_izolace_s vodoznakem.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3921"/>
            <a:ext cx="7416824" cy="2744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89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izolace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vláknité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7024" y="1198493"/>
            <a:ext cx="8199432" cy="535531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ROCKWOOL</a:t>
            </a:r>
          </a:p>
          <a:p>
            <a:r>
              <a:rPr lang="cs-CZ" u="sng" dirty="0">
                <a:hlinkClick r:id="rId2"/>
              </a:rPr>
              <a:t>vnitřní příčky, podhledy a stropy</a:t>
            </a:r>
            <a:r>
              <a:rPr lang="cs-CZ" dirty="0"/>
              <a:t>:</a:t>
            </a:r>
          </a:p>
          <a:p>
            <a:r>
              <a:rPr lang="cs-CZ" dirty="0"/>
              <a:t>Ideální akustickou izolací pro sádrokartonové konstrukce příček a podhledů je </a:t>
            </a:r>
            <a:r>
              <a:rPr lang="cs-CZ" b="1" u="sng" dirty="0" err="1">
                <a:hlinkClick r:id="rId3"/>
              </a:rPr>
              <a:t>Airrock</a:t>
            </a:r>
            <a:r>
              <a:rPr lang="cs-CZ" b="1" u="sng" dirty="0">
                <a:hlinkClick r:id="rId3"/>
              </a:rPr>
              <a:t> ND</a:t>
            </a:r>
            <a:r>
              <a:rPr lang="cs-CZ" dirty="0"/>
              <a:t>. Při zvýšených nárocích na protipožární vlastnosti se doporučuje deska </a:t>
            </a:r>
            <a:r>
              <a:rPr lang="cs-CZ" b="1" u="sng" dirty="0" err="1">
                <a:hlinkClick r:id="rId4"/>
              </a:rPr>
              <a:t>Airrock</a:t>
            </a:r>
            <a:r>
              <a:rPr lang="cs-CZ" b="1" u="sng" dirty="0">
                <a:hlinkClick r:id="rId4"/>
              </a:rPr>
              <a:t> HD</a:t>
            </a:r>
            <a:r>
              <a:rPr lang="cs-CZ" dirty="0"/>
              <a:t>. 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1\Desktop\rockwoll\pricka_s vodoznakem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24944"/>
            <a:ext cx="7344816" cy="331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8440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izolace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vláknité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2284" y="836712"/>
            <a:ext cx="8199432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/>
              <a:t>Tepelně izolační materiály </a:t>
            </a:r>
            <a:r>
              <a:rPr lang="cs-CZ" b="1" dirty="0" smtClean="0"/>
              <a:t>ze skleněné vlny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2284" y="1196752"/>
            <a:ext cx="3163612" cy="39703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ROTAFLEX </a:t>
            </a:r>
            <a:r>
              <a:rPr lang="cs-CZ" dirty="0" smtClean="0"/>
              <a:t>– izolační materiál, jehož základem jsou skelná vlákna, zdravotně nezávadný, používá se k zateplení obvodových plášťům, příček, stropů, střech</a:t>
            </a: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7368" y="3789040"/>
            <a:ext cx="8199432" cy="36933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/>
              <a:t>Tepelně izolační materiály </a:t>
            </a:r>
            <a:r>
              <a:rPr lang="cs-CZ" b="1" dirty="0" smtClean="0"/>
              <a:t>z čedičové vlny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149080"/>
            <a:ext cx="3168352" cy="258532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ISOWER </a:t>
            </a:r>
            <a:r>
              <a:rPr lang="cs-CZ" dirty="0" smtClean="0"/>
              <a:t>– izolační materiál, jehož základem je čedičová vlna, dodává se v rohožích nebo deskách, používá se k zateplení obvodových plášťům, příček, stropů, střech</a:t>
            </a: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</p:txBody>
      </p:sp>
      <p:pic>
        <p:nvPicPr>
          <p:cNvPr id="1026" name="Picture 2" descr="C:\Users\3\Desktop\DUM obrázky\2013-01-04\DSC0117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59"/>
          <a:stretch/>
        </p:blipFill>
        <p:spPr bwMode="auto">
          <a:xfrm>
            <a:off x="4114800" y="1556792"/>
            <a:ext cx="4587376" cy="1900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Desktop\DUM obrázky\2013-01-04\DSC0115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221088"/>
            <a:ext cx="3384375" cy="2621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62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8252842"/>
              </p:ext>
            </p:extLst>
          </p:nvPr>
        </p:nvGraphicFramePr>
        <p:xfrm>
          <a:off x="467544" y="3044996"/>
          <a:ext cx="8280920" cy="2432288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8013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Vyjmenujte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tepelně izolační materiály z minerální vlny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Uveďte příklad izolačního materiálu ze skleněné vlny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Uveďte příklad izolačního materiálu z čedičové vlny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3502749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URSA, ROCKWOOLL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4222829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ROTAFLEX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Tepelné izolace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vláknité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" y="6165304"/>
            <a:ext cx="8219256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</a:t>
            </a:r>
            <a:r>
              <a:rPr lang="cs-CZ" b="1" dirty="0" err="1" smtClean="0">
                <a:solidFill>
                  <a:schemeClr val="tx1"/>
                </a:solidFill>
              </a:rPr>
              <a:t>Rockwoll</a:t>
            </a:r>
            <a:r>
              <a:rPr lang="cs-CZ" b="1" dirty="0" smtClean="0">
                <a:solidFill>
                  <a:schemeClr val="tx1"/>
                </a:solidFill>
              </a:rPr>
              <a:t> (udělen písemný </a:t>
            </a:r>
            <a:r>
              <a:rPr lang="cs-CZ" b="1" dirty="0" smtClean="0">
                <a:solidFill>
                  <a:schemeClr val="tx1"/>
                </a:solidFill>
              </a:rPr>
              <a:t>souhlas),  </a:t>
            </a:r>
            <a:r>
              <a:rPr lang="cs-CZ" b="1" dirty="0" smtClean="0">
                <a:solidFill>
                  <a:schemeClr val="tx1"/>
                </a:solidFill>
              </a:rPr>
              <a:t>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2284" y="980728"/>
            <a:ext cx="8199432" cy="14773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dirty="0" smtClean="0"/>
              <a:t>Foukaná kamenná vlna </a:t>
            </a:r>
            <a:r>
              <a:rPr lang="cs-CZ" dirty="0" smtClean="0"/>
              <a:t>– např. </a:t>
            </a:r>
            <a:r>
              <a:rPr lang="cs-CZ" dirty="0" err="1" smtClean="0"/>
              <a:t>Rockwool</a:t>
            </a:r>
            <a:r>
              <a:rPr lang="cs-CZ" dirty="0" smtClean="0"/>
              <a:t>, </a:t>
            </a:r>
            <a:r>
              <a:rPr lang="cs-CZ" dirty="0" err="1" smtClean="0"/>
              <a:t>Rotaflex</a:t>
            </a:r>
            <a:r>
              <a:rPr lang="cs-CZ" dirty="0" smtClean="0"/>
              <a:t>,</a:t>
            </a:r>
          </a:p>
          <a:p>
            <a:r>
              <a:rPr lang="cs-CZ" dirty="0" smtClean="0"/>
              <a:t>     Foukaná tepelná izolace je vyráběná ze skelných vláken, má vysokou    </a:t>
            </a:r>
          </a:p>
          <a:p>
            <a:r>
              <a:rPr lang="cs-CZ" dirty="0" smtClean="0"/>
              <a:t>     </a:t>
            </a:r>
            <a:r>
              <a:rPr lang="cs-CZ" dirty="0" err="1" smtClean="0"/>
              <a:t>paropropustnost</a:t>
            </a:r>
            <a:r>
              <a:rPr lang="cs-CZ" dirty="0"/>
              <a:t>. Snáší velmi vysoké teploty až 1100° C, při kterých se </a:t>
            </a:r>
            <a:r>
              <a:rPr lang="cs-CZ" dirty="0" smtClean="0"/>
              <a:t>taví, </a:t>
            </a:r>
          </a:p>
          <a:p>
            <a:r>
              <a:rPr lang="cs-CZ" dirty="0"/>
              <a:t> </a:t>
            </a:r>
            <a:r>
              <a:rPr lang="cs-CZ" dirty="0" smtClean="0"/>
              <a:t>    používá se k zateplení obvodových plášťům, příček, stropů, střech,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fouká se tlakem plastovou rourou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88610" y="4990995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ISOWER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2955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562</Words>
  <Application>Microsoft Office PowerPoint</Application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Tepelné izolace vláknité</vt:lpstr>
      <vt:lpstr>Prezentace aplikace PowerPoint</vt:lpstr>
      <vt:lpstr>Tepelné izolace vláknité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3</dc:creator>
  <cp:lastModifiedBy>1</cp:lastModifiedBy>
  <cp:revision>11</cp:revision>
  <dcterms:created xsi:type="dcterms:W3CDTF">2012-10-05T13:29:30Z</dcterms:created>
  <dcterms:modified xsi:type="dcterms:W3CDTF">2013-04-15T21:35:15Z</dcterms:modified>
</cp:coreProperties>
</file>