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60" r:id="rId4"/>
    <p:sldId id="256" r:id="rId5"/>
    <p:sldId id="257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117F9-EDCF-435F-B5CD-8608AF26E543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C0AE9-C64C-46DC-86E8-A0CE933F2F8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409633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Na další stránce je řešení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C0AE9-C64C-46DC-86E8-A0CE933F2F83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83288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8307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40279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41843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76225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20372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90201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2104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99460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09829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7917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23467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3234-2468-4B25-8A6A-3F1C935094D8}" type="datetimeFigureOut">
              <a:rPr lang="cs-CZ" smtClean="0"/>
              <a:pPr/>
              <a:t>19.4.2013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2A6CE-4037-46F3-AC15-9C671F6E7C7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992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ProBook05\Desktop\šabloyNápady\obrázky k šablonám\hlavička pro prezentaci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8365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82210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cs-CZ" b="1" dirty="0"/>
              <a:t>Název výukového materiálu</a:t>
            </a:r>
            <a:r>
              <a:rPr lang="cs-CZ" dirty="0"/>
              <a:t>:  Látka a těleso  </a:t>
            </a:r>
            <a:r>
              <a:rPr lang="cs-CZ" b="1" dirty="0"/>
              <a:t>Měření délky</a:t>
            </a:r>
            <a:endParaRPr lang="cs-CZ" dirty="0"/>
          </a:p>
          <a:p>
            <a:pPr marL="0" indent="0" algn="ctr">
              <a:buNone/>
            </a:pPr>
            <a:r>
              <a:rPr lang="cs-CZ" b="1" dirty="0"/>
              <a:t>Předmět:    Fyzika </a:t>
            </a:r>
            <a:endParaRPr lang="cs-CZ" dirty="0"/>
          </a:p>
          <a:p>
            <a:pPr marL="0" indent="0" algn="ctr">
              <a:buNone/>
            </a:pPr>
            <a:r>
              <a:rPr lang="cs-CZ" b="1" dirty="0"/>
              <a:t>Autor:  Mgr. Ivana Šnáblová</a:t>
            </a:r>
            <a:endParaRPr lang="cs-CZ" dirty="0"/>
          </a:p>
          <a:p>
            <a:pPr marL="0" indent="0" algn="ctr">
              <a:buNone/>
            </a:pPr>
            <a:r>
              <a:rPr lang="cs-CZ" b="1" dirty="0"/>
              <a:t>Cílová skupina:</a:t>
            </a:r>
            <a:r>
              <a:rPr lang="cs-CZ" dirty="0"/>
              <a:t>    6.ročník základní školy</a:t>
            </a:r>
          </a:p>
          <a:p>
            <a:pPr marL="0" indent="0" algn="ctr">
              <a:buNone/>
            </a:pPr>
            <a:r>
              <a:rPr lang="cs-CZ" dirty="0"/>
              <a:t>ZÁŘÍ 2011</a:t>
            </a:r>
          </a:p>
        </p:txBody>
      </p:sp>
    </p:spTree>
    <p:extLst>
      <p:ext uri="{BB962C8B-B14F-4D97-AF65-F5344CB8AC3E}">
        <p14:creationId xmlns:p14="http://schemas.microsoft.com/office/powerpoint/2010/main" xmlns="" val="4221547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dirty="0" smtClean="0"/>
              <a:t>Anotace: tabulku je vhodné nejprve s žáky vyplnit a promítnout nebo napsat na tabuli. Tabulka patří k pracovnímu listu, který je součástí této složky.</a:t>
            </a:r>
          </a:p>
          <a:p>
            <a:r>
              <a:rPr lang="cs-CZ" b="1" dirty="0"/>
              <a:t>Materiály jsou určeny pro bezplatné používání pro potřeby výuky a vzdělávání </a:t>
            </a:r>
            <a:r>
              <a:rPr lang="cs-CZ" b="1" dirty="0" smtClean="0"/>
              <a:t>                  na </a:t>
            </a:r>
            <a:r>
              <a:rPr lang="cs-CZ" b="1" dirty="0"/>
              <a:t>všech typech škol a školských zařízení. Jakékoliv další využití podléhá autorskému zákonu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111241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0465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TABULKA MĚŘIDEL DÉLKY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bg2">
                    <a:lumMod val="10000"/>
                  </a:schemeClr>
                </a:solidFill>
              </a:rPr>
              <a:t>Vyber si, které se hodí </a:t>
            </a:r>
            <a:endParaRPr lang="cs-CZ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8095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3832181"/>
              </p:ext>
            </p:extLst>
          </p:nvPr>
        </p:nvGraphicFramePr>
        <p:xfrm>
          <a:off x="1259632" y="1196751"/>
          <a:ext cx="6120680" cy="4392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93080"/>
                <a:gridCol w="3127600"/>
              </a:tblGrid>
              <a:tr h="80069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C00000"/>
                          </a:solidFill>
                        </a:rPr>
                        <a:t>NÁZEV</a:t>
                      </a:r>
                      <a:endParaRPr lang="cs-CZ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solidFill>
                            <a:srgbClr val="C00000"/>
                          </a:solidFill>
                        </a:rPr>
                        <a:t>PŘESNOST MĚŘENÍ</a:t>
                      </a:r>
                      <a:endParaRPr lang="cs-CZ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Pásmo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Ocelové měřítko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Ocelový metr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Dřevěný skládací metr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 </a:t>
                      </a:r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Posuvné měřítko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Školní pravítko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  <a:tr h="507076">
                <a:tc>
                  <a:txBody>
                    <a:bodyPr/>
                    <a:lstStyle/>
                    <a:p>
                      <a:r>
                        <a:rPr lang="cs-CZ" dirty="0" smtClean="0"/>
                        <a:t>Pravítko na rýsování na tabuli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68358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76481177"/>
              </p:ext>
            </p:extLst>
          </p:nvPr>
        </p:nvGraphicFramePr>
        <p:xfrm>
          <a:off x="1259632" y="1196751"/>
          <a:ext cx="6120680" cy="4392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93080"/>
                <a:gridCol w="3127600"/>
              </a:tblGrid>
              <a:tr h="800698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C00000"/>
                          </a:solidFill>
                        </a:rPr>
                        <a:t>NÁZEV</a:t>
                      </a:r>
                      <a:endParaRPr lang="cs-CZ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dirty="0" smtClean="0">
                          <a:solidFill>
                            <a:srgbClr val="C00000"/>
                          </a:solidFill>
                        </a:rPr>
                        <a:t>PŘESNOST MĚŘENÍ</a:t>
                      </a:r>
                      <a:endParaRPr lang="cs-CZ" sz="24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Pásmo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 dm</a:t>
                      </a:r>
                      <a:r>
                        <a:rPr lang="cs-CZ" baseline="0" dirty="0" smtClean="0"/>
                        <a:t> </a:t>
                      </a:r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Ocelové měřítko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 mm</a:t>
                      </a:r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Ocelový metr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</a:t>
                      </a:r>
                      <a:r>
                        <a:rPr lang="cs-CZ" baseline="0" dirty="0" smtClean="0"/>
                        <a:t> cm  (1 mm krátké délky)</a:t>
                      </a:r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Dřevěný skládací metr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 </a:t>
                      </a:r>
                      <a:r>
                        <a:rPr lang="cs-CZ" smtClean="0"/>
                        <a:t>0,5 </a:t>
                      </a:r>
                      <a:r>
                        <a:rPr lang="cs-CZ" dirty="0" smtClean="0"/>
                        <a:t>cm</a:t>
                      </a:r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Posuvné měřítko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0,1 mm</a:t>
                      </a:r>
                      <a:endParaRPr lang="cs-CZ" dirty="0"/>
                    </a:p>
                  </a:txBody>
                  <a:tcPr/>
                </a:tc>
              </a:tr>
              <a:tr h="514119">
                <a:tc>
                  <a:txBody>
                    <a:bodyPr/>
                    <a:lstStyle/>
                    <a:p>
                      <a:r>
                        <a:rPr lang="cs-CZ" dirty="0" smtClean="0"/>
                        <a:t>Školní pravítko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 mm</a:t>
                      </a:r>
                      <a:endParaRPr lang="cs-CZ" dirty="0"/>
                    </a:p>
                  </a:txBody>
                  <a:tcPr/>
                </a:tc>
              </a:tr>
              <a:tr h="507076">
                <a:tc>
                  <a:txBody>
                    <a:bodyPr/>
                    <a:lstStyle/>
                    <a:p>
                      <a:r>
                        <a:rPr lang="cs-CZ" dirty="0" smtClean="0"/>
                        <a:t>Pravítko na rýsování na tabuli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1 cm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403570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156</Words>
  <Application>Microsoft Office PowerPoint</Application>
  <PresentationFormat>Předvádění na obrazovce (4:3)</PresentationFormat>
  <Paragraphs>37</Paragraphs>
  <Slides>6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Snímek 1</vt:lpstr>
      <vt:lpstr>Snímek 2</vt:lpstr>
      <vt:lpstr>Snímek 3</vt:lpstr>
      <vt:lpstr>TABULKA MĚŘIDEL DÉLKY</vt:lpstr>
      <vt:lpstr>Snímek 5</vt:lpstr>
      <vt:lpstr>Snímek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TABULKA MĚŘIDEL DÉLKY</dc:title>
  <dc:creator>ProBook05</dc:creator>
  <cp:lastModifiedBy>Dum</cp:lastModifiedBy>
  <cp:revision>8</cp:revision>
  <dcterms:created xsi:type="dcterms:W3CDTF">2011-11-12T13:36:42Z</dcterms:created>
  <dcterms:modified xsi:type="dcterms:W3CDTF">2013-04-19T13:07:26Z</dcterms:modified>
</cp:coreProperties>
</file>