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69" r:id="rId2"/>
    <p:sldId id="268" r:id="rId3"/>
    <p:sldId id="256" r:id="rId4"/>
    <p:sldId id="259" r:id="rId5"/>
    <p:sldId id="262" r:id="rId6"/>
    <p:sldId id="263" r:id="rId7"/>
    <p:sldId id="264" r:id="rId8"/>
    <p:sldId id="265" r:id="rId9"/>
    <p:sldId id="260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E3C87B-4E86-430B-A40D-BA899BB94EE5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341132-0263-4D32-871C-39C1390BEA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E3C87B-4E86-430B-A40D-BA899BB94EE5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341132-0263-4D32-871C-39C1390BEA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E3C87B-4E86-430B-A40D-BA899BB94EE5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341132-0263-4D32-871C-39C1390BEA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E3C87B-4E86-430B-A40D-BA899BB94EE5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341132-0263-4D32-871C-39C1390BEA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E3C87B-4E86-430B-A40D-BA899BB94EE5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341132-0263-4D32-871C-39C1390BEA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E3C87B-4E86-430B-A40D-BA899BB94EE5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341132-0263-4D32-871C-39C1390BEA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E3C87B-4E86-430B-A40D-BA899BB94EE5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341132-0263-4D32-871C-39C1390BEA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E3C87B-4E86-430B-A40D-BA899BB94EE5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341132-0263-4D32-871C-39C1390BEA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E3C87B-4E86-430B-A40D-BA899BB94EE5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341132-0263-4D32-871C-39C1390BEAFA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E3C87B-4E86-430B-A40D-BA899BB94EE5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341132-0263-4D32-871C-39C1390BEA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E3C87B-4E86-430B-A40D-BA899BB94EE5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341132-0263-4D32-871C-39C1390BEA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2AE3C87B-4E86-430B-A40D-BA899BB94EE5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B341132-0263-4D32-871C-39C1390BEAF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ify.nou.cz/zeny3.htm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514401062"/>
              </p:ext>
            </p:extLst>
          </p:nvPr>
        </p:nvGraphicFramePr>
        <p:xfrm>
          <a:off x="611560" y="1844824"/>
          <a:ext cx="8229600" cy="1981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42592"/>
                <a:gridCol w="5987008"/>
              </a:tblGrid>
              <a:tr h="3962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Název školy: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ZŠ a MŠ T. G. Masaryka Fulnek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Mgr</a:t>
                      </a:r>
                      <a:r>
                        <a:rPr lang="cs-CZ" sz="2000" smtClean="0">
                          <a:solidFill>
                            <a:schemeClr val="tx1"/>
                          </a:solidFill>
                        </a:rPr>
                        <a:t>. Dagmar Šaflová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Název: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aseline="0" smtClean="0">
                          <a:solidFill>
                            <a:schemeClr val="tx1"/>
                          </a:solidFill>
                        </a:rPr>
                        <a:t>VY_32_INOVACE_PR.2.6- 5 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>
                          <a:solidFill>
                            <a:schemeClr val="tx1"/>
                          </a:solidFill>
                        </a:rPr>
                        <a:t>Hygiena a čistota 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CZ.1.07/1.4.00/21.0903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653136"/>
            <a:ext cx="571817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49284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764704"/>
            <a:ext cx="7560840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>
                <a:solidFill>
                  <a:prstClr val="black"/>
                </a:solidFill>
              </a:rPr>
              <a:t>Anotace</a:t>
            </a:r>
            <a:r>
              <a:rPr lang="cs-CZ">
                <a:solidFill>
                  <a:prstClr val="black"/>
                </a:solidFill>
              </a:rPr>
              <a:t> : </a:t>
            </a:r>
            <a:r>
              <a:rPr lang="cs-CZ" smtClean="0">
                <a:solidFill>
                  <a:prstClr val="black"/>
                </a:solidFill>
              </a:rPr>
              <a:t>Hygiena a čistota</a:t>
            </a:r>
            <a:endParaRPr lang="cs-CZ">
              <a:solidFill>
                <a:prstClr val="black"/>
              </a:solidFill>
            </a:endParaRPr>
          </a:p>
          <a:p>
            <a:r>
              <a:rPr lang="cs-CZ">
                <a:solidFill>
                  <a:prstClr val="black"/>
                </a:solidFill>
              </a:rPr>
              <a:t>	</a:t>
            </a:r>
          </a:p>
          <a:p>
            <a:r>
              <a:rPr lang="cs-CZ" b="1">
                <a:solidFill>
                  <a:prstClr val="black"/>
                </a:solidFill>
              </a:rPr>
              <a:t>Autor</a:t>
            </a:r>
            <a:r>
              <a:rPr lang="cs-CZ">
                <a:solidFill>
                  <a:prstClr val="black"/>
                </a:solidFill>
              </a:rPr>
              <a:t>: Mgr. Dagmar Šaflová</a:t>
            </a:r>
          </a:p>
          <a:p>
            <a:r>
              <a:rPr lang="cs-CZ">
                <a:solidFill>
                  <a:prstClr val="black"/>
                </a:solidFill>
              </a:rPr>
              <a:t>Základní a mateřská škola T.G.Masaryka Fulnek</a:t>
            </a:r>
          </a:p>
          <a:p>
            <a:r>
              <a:rPr lang="cs-CZ">
                <a:solidFill>
                  <a:prstClr val="black"/>
                </a:solidFill>
              </a:rPr>
              <a:t>Vzdělávací oblast: Člověk a jeho svět - prvouka</a:t>
            </a:r>
          </a:p>
          <a:p>
            <a:r>
              <a:rPr lang="cs-CZ" b="1">
                <a:solidFill>
                  <a:prstClr val="black"/>
                </a:solidFill>
              </a:rPr>
              <a:t>Očekávaný výstup </a:t>
            </a:r>
            <a:r>
              <a:rPr lang="cs-CZ">
                <a:solidFill>
                  <a:prstClr val="black"/>
                </a:solidFill>
              </a:rPr>
              <a:t>:</a:t>
            </a:r>
            <a:r>
              <a:rPr lang="pt-BR">
                <a:solidFill>
                  <a:prstClr val="black"/>
                </a:solidFill>
              </a:rPr>
              <a:t>Žák se seznámí </a:t>
            </a:r>
            <a:r>
              <a:rPr lang="cs-CZ" smtClean="0">
                <a:solidFill>
                  <a:prstClr val="black"/>
                </a:solidFill>
              </a:rPr>
              <a:t>se základními hygienickými návyky.</a:t>
            </a:r>
            <a:r>
              <a:rPr lang="pt-BR" smtClean="0">
                <a:solidFill>
                  <a:prstClr val="black"/>
                </a:solidFill>
              </a:rPr>
              <a:t> </a:t>
            </a:r>
            <a:endParaRPr lang="cs-CZ">
              <a:solidFill>
                <a:prstClr val="black"/>
              </a:solidFill>
            </a:endParaRPr>
          </a:p>
          <a:p>
            <a:r>
              <a:rPr lang="cs-CZ" b="1">
                <a:solidFill>
                  <a:prstClr val="black"/>
                </a:solidFill>
              </a:rPr>
              <a:t>Klíčová slova</a:t>
            </a:r>
            <a:r>
              <a:rPr lang="cs-CZ">
                <a:solidFill>
                  <a:prstClr val="black"/>
                </a:solidFill>
              </a:rPr>
              <a:t> </a:t>
            </a:r>
            <a:r>
              <a:rPr lang="cs-CZ" smtClean="0">
                <a:solidFill>
                  <a:prstClr val="black"/>
                </a:solidFill>
              </a:rPr>
              <a:t>:hygiena, čistota, základní hygienické návyky </a:t>
            </a:r>
            <a:endParaRPr lang="cs-CZ">
              <a:solidFill>
                <a:prstClr val="black"/>
              </a:solidFill>
            </a:endParaRPr>
          </a:p>
          <a:p>
            <a:r>
              <a:rPr lang="cs-CZ" b="1">
                <a:solidFill>
                  <a:prstClr val="black"/>
                </a:solidFill>
              </a:rPr>
              <a:t>Druh učebního materiálu</a:t>
            </a:r>
            <a:r>
              <a:rPr lang="cs-CZ">
                <a:solidFill>
                  <a:prstClr val="black"/>
                </a:solidFill>
              </a:rPr>
              <a:t>: prezentace </a:t>
            </a:r>
          </a:p>
          <a:p>
            <a:r>
              <a:rPr lang="cs-CZ" b="1">
                <a:solidFill>
                  <a:prstClr val="black"/>
                </a:solidFill>
              </a:rPr>
              <a:t>Druh interaktivity: </a:t>
            </a:r>
            <a:r>
              <a:rPr lang="cs-CZ">
                <a:solidFill>
                  <a:prstClr val="black"/>
                </a:solidFill>
              </a:rPr>
              <a:t>výklad </a:t>
            </a:r>
          </a:p>
          <a:p>
            <a:r>
              <a:rPr lang="cs-CZ" b="1">
                <a:solidFill>
                  <a:prstClr val="black"/>
                </a:solidFill>
              </a:rPr>
              <a:t>Cílová skupina: </a:t>
            </a:r>
            <a:r>
              <a:rPr lang="cs-CZ">
                <a:solidFill>
                  <a:prstClr val="black"/>
                </a:solidFill>
              </a:rPr>
              <a:t>žák</a:t>
            </a:r>
          </a:p>
          <a:p>
            <a:r>
              <a:rPr lang="cs-CZ" b="1">
                <a:solidFill>
                  <a:prstClr val="black"/>
                </a:solidFill>
              </a:rPr>
              <a:t>Stupeň a typ vzdělávání </a:t>
            </a:r>
            <a:r>
              <a:rPr lang="cs-CZ">
                <a:solidFill>
                  <a:prstClr val="black"/>
                </a:solidFill>
              </a:rPr>
              <a:t>: základní vzdělávání – první </a:t>
            </a:r>
            <a:r>
              <a:rPr lang="cs-CZ" smtClean="0">
                <a:solidFill>
                  <a:prstClr val="black"/>
                </a:solidFill>
              </a:rPr>
              <a:t>stupeň</a:t>
            </a:r>
            <a:endParaRPr lang="cs-CZ">
              <a:solidFill>
                <a:prstClr val="black"/>
              </a:solidFill>
            </a:endParaRPr>
          </a:p>
          <a:p>
            <a:r>
              <a:rPr lang="cs-CZ" b="1">
                <a:solidFill>
                  <a:prstClr val="black"/>
                </a:solidFill>
              </a:rPr>
              <a:t>Typická věková skupina</a:t>
            </a:r>
            <a:r>
              <a:rPr lang="cs-CZ">
                <a:solidFill>
                  <a:prstClr val="black"/>
                </a:solidFill>
              </a:rPr>
              <a:t>: 7- 8 let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0334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908720"/>
            <a:ext cx="4419600" cy="1600327"/>
          </a:xfrm>
        </p:spPr>
        <p:txBody>
          <a:bodyPr/>
          <a:lstStyle/>
          <a:p>
            <a:r>
              <a:rPr lang="cs-CZ" smtClean="0">
                <a:solidFill>
                  <a:schemeClr val="tx2">
                    <a:lumMod val="10000"/>
                  </a:schemeClr>
                </a:solidFill>
              </a:rPr>
              <a:t>Hygiena a čistota</a:t>
            </a:r>
            <a:endParaRPr lang="cs-CZ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717032"/>
            <a:ext cx="7704856" cy="1066800"/>
          </a:xfrm>
        </p:spPr>
        <p:txBody>
          <a:bodyPr/>
          <a:lstStyle/>
          <a:p>
            <a:pPr algn="l"/>
            <a:r>
              <a:rPr lang="cs-CZ" smtClean="0">
                <a:solidFill>
                  <a:schemeClr val="tx1"/>
                </a:solidFill>
              </a:rPr>
              <a:t>Vytvořila Mgr.Dagmar Šaflová</a:t>
            </a:r>
          </a:p>
          <a:p>
            <a:pPr algn="l"/>
            <a:r>
              <a:rPr lang="cs-CZ" smtClean="0">
                <a:solidFill>
                  <a:schemeClr val="tx1"/>
                </a:solidFill>
              </a:rPr>
              <a:t>Základní a mateřská škola T. G. Masaryka Fulnek</a:t>
            </a:r>
            <a:endParaRPr lang="cs-CZ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980728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333006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 idx="4294967295"/>
          </p:nvPr>
        </p:nvSpPr>
        <p:spPr>
          <a:xfrm>
            <a:off x="467544" y="620688"/>
            <a:ext cx="8183562" cy="1052512"/>
          </a:xfrm>
          <a:solidFill>
            <a:schemeClr val="tx2">
              <a:lumMod val="10000"/>
              <a:lumOff val="90000"/>
            </a:schemeClr>
          </a:solidFill>
          <a:ln>
            <a:solidFill>
              <a:srgbClr val="FF0000"/>
            </a:solidFill>
          </a:ln>
        </p:spPr>
        <p:txBody>
          <a:bodyPr/>
          <a:lstStyle/>
          <a:p>
            <a:r>
              <a:rPr lang="cs-CZ" smtClean="0"/>
              <a:t>  </a:t>
            </a:r>
            <a:r>
              <a:rPr lang="cs-CZ" smtClean="0">
                <a:solidFill>
                  <a:srgbClr val="FF0000"/>
                </a:solidFill>
              </a:rPr>
              <a:t>Základní hygienické návyky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9348" y="2132856"/>
            <a:ext cx="7232557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smtClean="0"/>
              <a:t>Ráno</a:t>
            </a:r>
          </a:p>
          <a:p>
            <a:r>
              <a:rPr lang="cs-CZ" sz="3600" smtClean="0"/>
              <a:t> se umyjeme studenou vodou,</a:t>
            </a:r>
          </a:p>
          <a:p>
            <a:r>
              <a:rPr lang="cs-CZ" sz="3600" smtClean="0"/>
              <a:t> </a:t>
            </a:r>
          </a:p>
          <a:p>
            <a:r>
              <a:rPr lang="cs-CZ" sz="3600" smtClean="0"/>
              <a:t>vyčistíme si zuby.</a:t>
            </a:r>
            <a:endParaRPr lang="cs-CZ" sz="360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389757"/>
            <a:ext cx="2143125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8751" y="3421039"/>
            <a:ext cx="2040281" cy="20402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92994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196752"/>
            <a:ext cx="72484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/>
              <a:t>Ruce si umyjeme před každým jídlem. </a:t>
            </a:r>
            <a:endParaRPr lang="cs-CZ" sz="280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3422073"/>
            <a:ext cx="590418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/>
              <a:t>Nezapomeň si umýt  ruce vždy </a:t>
            </a:r>
          </a:p>
          <a:p>
            <a:r>
              <a:rPr lang="cs-CZ" sz="2800" smtClean="0"/>
              <a:t>po použití záchodu.</a:t>
            </a:r>
            <a:endParaRPr lang="cs-CZ" sz="280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9716" y="2147330"/>
            <a:ext cx="2381250" cy="2228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46505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980728"/>
            <a:ext cx="6992107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/>
              <a:t>Večer se umyjeme  nebo vykoupeme </a:t>
            </a:r>
          </a:p>
          <a:p>
            <a:r>
              <a:rPr lang="cs-CZ" sz="2800" smtClean="0"/>
              <a:t>v teplé vodě. </a:t>
            </a:r>
          </a:p>
          <a:p>
            <a:endParaRPr lang="cs-CZ" sz="2800"/>
          </a:p>
          <a:p>
            <a:endParaRPr lang="cs-CZ" sz="2800" smtClean="0"/>
          </a:p>
          <a:p>
            <a:endParaRPr lang="cs-CZ" sz="2800"/>
          </a:p>
          <a:p>
            <a:endParaRPr lang="cs-CZ" sz="2800" smtClean="0"/>
          </a:p>
          <a:p>
            <a:endParaRPr lang="cs-CZ" sz="2800"/>
          </a:p>
          <a:p>
            <a:endParaRPr lang="cs-CZ" sz="2800" smtClean="0"/>
          </a:p>
          <a:p>
            <a:endParaRPr lang="cs-CZ" sz="2800"/>
          </a:p>
          <a:p>
            <a:endParaRPr lang="cs-CZ" sz="2800" smtClean="0"/>
          </a:p>
          <a:p>
            <a:r>
              <a:rPr lang="cs-CZ" sz="2800" smtClean="0"/>
              <a:t>Večer nezapomeň na čištění zubů.</a:t>
            </a:r>
            <a:endParaRPr lang="cs-CZ" sz="280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685738"/>
            <a:ext cx="2376264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221088"/>
            <a:ext cx="1809801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75083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908720"/>
            <a:ext cx="7200176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/>
              <a:t>Vlasy si češeme několikrát denně </a:t>
            </a:r>
            <a:endParaRPr lang="cs-CZ" sz="3200"/>
          </a:p>
          <a:p>
            <a:endParaRPr lang="cs-CZ" sz="3200" smtClean="0"/>
          </a:p>
          <a:p>
            <a:endParaRPr lang="cs-CZ" sz="3200"/>
          </a:p>
          <a:p>
            <a:endParaRPr lang="cs-CZ" sz="3200" smtClean="0"/>
          </a:p>
          <a:p>
            <a:r>
              <a:rPr lang="cs-CZ" sz="3200" smtClean="0"/>
              <a:t>a pravidelně si je myjeme.</a:t>
            </a:r>
            <a:endParaRPr lang="cs-CZ" sz="320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700808"/>
            <a:ext cx="2179743" cy="21797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855786"/>
            <a:ext cx="2592288" cy="23815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097793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908720"/>
            <a:ext cx="78912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smtClean="0"/>
              <a:t>Nechty udržujeme čisté a krátké.</a:t>
            </a:r>
            <a:endParaRPr lang="cs-CZ" sz="360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844824"/>
            <a:ext cx="3328764" cy="28247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746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1052513"/>
            <a:ext cx="7772400" cy="1828800"/>
          </a:xfrm>
        </p:spPr>
        <p:txBody>
          <a:bodyPr/>
          <a:lstStyle/>
          <a:p>
            <a:r>
              <a:rPr lang="cs-CZ" smtClean="0">
                <a:latin typeface="+mn-lt"/>
              </a:rPr>
              <a:t> </a:t>
            </a:r>
            <a:endParaRPr lang="cs-CZ">
              <a:latin typeface="+mn-lt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99592" y="764704"/>
            <a:ext cx="4572000" cy="58477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mtClean="0"/>
              <a:t>Obrázky :</a:t>
            </a:r>
            <a:r>
              <a:rPr lang="cs-CZ" sz="1400" smtClean="0"/>
              <a:t>http://www.sugme.com/tag/ways-to-clean-your-hands</a:t>
            </a:r>
            <a:endParaRPr lang="cs-CZ" sz="1400"/>
          </a:p>
        </p:txBody>
      </p:sp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688032" y="2204864"/>
            <a:ext cx="7772400" cy="914400"/>
          </a:xfrm>
        </p:spPr>
        <p:txBody>
          <a:bodyPr>
            <a:noAutofit/>
          </a:bodyPr>
          <a:lstStyle/>
          <a:p>
            <a:r>
              <a:rPr lang="cs-CZ" sz="1200"/>
              <a:t>http://fotky-foto.cz/fotobanka/autor:</a:t>
            </a:r>
            <a:r>
              <a:rPr lang="ja-JP" altLang="en-US" sz="1200"/>
              <a:t>わかめや</a:t>
            </a:r>
            <a:r>
              <a:rPr lang="en-US" altLang="ja-JP" sz="1200"/>
              <a:t>(201523397)/http://www.google.cz/search?hl=cs&amp;q=advent&amp;bav=on.2,or.r_gc.r_pw.r_qf.&amp;biw=1441&amp;bih=654&amp;wrapid=tlif134727283219610&amp;um=1&amp;ie=UTF-8&amp;tbm=isch&amp;source=og&amp;sa=N&amp;tab=wi&amp;ei=hcBNUK_YMorVsgbDoYHwCg#um=1&amp;hl=cs&amp;tbm=isch&amp;sa=1&amp;q=kart%C3%A1%C4%8Dek+a+pasta&amp;oq=kart%C3%A1%C4%8Dek+a+pasta&amp;gs_l=img.12...2379.8585.0.10296.21.21.0.0.0.0.150.1498.18j3.21.0...0.0...1c.1.NW8Oqhm4zgo&amp;bav=on.2,or.r_gc.r_pw.r_qf.&amp;fp=2b0139ae1c3586a6&amp;biw=1441&amp;bih=654</a:t>
            </a:r>
            <a:endParaRPr lang="cs-CZ" altLang="ja-JP" sz="1200" smtClean="0"/>
          </a:p>
          <a:p>
            <a:endParaRPr lang="cs-CZ" sz="1200"/>
          </a:p>
        </p:txBody>
      </p:sp>
      <p:sp>
        <p:nvSpPr>
          <p:cNvPr id="8" name="Obdélník 7"/>
          <p:cNvSpPr/>
          <p:nvPr/>
        </p:nvSpPr>
        <p:spPr>
          <a:xfrm>
            <a:off x="899592" y="1484784"/>
            <a:ext cx="691276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/>
              <a:t>http://office.microsoft.com/cs-cz/images/results.aspx?qu=%C4%8Distota&amp;ex=1&amp;origin=FX010132103</a:t>
            </a:r>
          </a:p>
        </p:txBody>
      </p:sp>
      <p:sp>
        <p:nvSpPr>
          <p:cNvPr id="9" name="Obdélník 8"/>
          <p:cNvSpPr/>
          <p:nvPr/>
        </p:nvSpPr>
        <p:spPr>
          <a:xfrm>
            <a:off x="906310" y="3717032"/>
            <a:ext cx="784215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/>
              <a:t>http://www.google.cz/imgres?q=myt%C3%AD+rukou&amp;um=1&amp;hl=cs&amp;biw=1441&amp;bih=654&amp;tbm=isch&amp;tbnid=DEKcvMvtbHw2bM:&amp;imgrefurl=http://www.osel.cz/index.php%3Fclanek%3D4059&amp;docid=fbkE5n130R7UNM&amp;imgurl=http://www.osel.cz/_popisky/122_/</a:t>
            </a:r>
            <a:r>
              <a:rPr lang="cs-CZ" sz="1200" smtClean="0"/>
              <a:t>s_1225845103.jpg&amp;w=250&amp;h=234&amp;ei=EMJNUJT_JYncsgbqvYDQDA&amp;zoom=1&amp;iact=hc&amp;vpx=731&amp;vpy=309&amp;dur=496&amp;hovh=187&amp;hovw=200&amp;tx=126&amp;ty=114&amp;sig=116909212397028187337&amp;page=1&amp;tbnh=139&amp;tbnw=153&amp;start=0&amp;ndsp=22&amp;ved=1t:429,r:11,s:0,i:104</a:t>
            </a:r>
          </a:p>
          <a:p>
            <a:endParaRPr lang="cs-CZ" sz="1200"/>
          </a:p>
          <a:p>
            <a:r>
              <a:rPr lang="cs-CZ" sz="1200" smtClean="0">
                <a:hlinkClick r:id="rId2"/>
              </a:rPr>
              <a:t>  http</a:t>
            </a:r>
            <a:r>
              <a:rPr lang="cs-CZ" sz="1200">
                <a:hlinkClick r:id="rId2"/>
              </a:rPr>
              <a:t>://</a:t>
            </a:r>
            <a:r>
              <a:rPr lang="cs-CZ" sz="1200" smtClean="0">
                <a:hlinkClick r:id="rId2"/>
              </a:rPr>
              <a:t>www.gify.nou.cz/zeny3.htm</a:t>
            </a:r>
            <a:endParaRPr lang="cs-CZ" sz="1200" smtClean="0"/>
          </a:p>
          <a:p>
            <a:endParaRPr lang="cs-CZ" sz="1200"/>
          </a:p>
          <a:p>
            <a:endParaRPr lang="cs-CZ" sz="1200" smtClean="0"/>
          </a:p>
          <a:p>
            <a:r>
              <a:rPr lang="cs-CZ" sz="1200"/>
              <a:t>http://www.google.cz/imgres?q=zub&amp;num=10&amp;hl=cs&amp;biw=1441&amp;bih=654&amp;tbm=isch&amp;tbnid=7Uc_ACtvpTVdHM:&amp;imgrefurl=http://www.brontove.cz/zub-casu-cerven/&amp;docid=_6mR9mL8kgOfoM&amp;imgurl=http://www.brontove.cz/wp-content/uploads/happy-tooth10.jpg&amp;w=232&amp;h=240&amp;ei=kD5OUNymGYTRsgaxsIH4BQ&amp;zoom=1&amp;iact=hc&amp;vpx=503&amp;vpy=327&amp;dur=1233&amp;hovh=192&amp;hovw=185&amp;tx=107&amp;ty=112&amp;sig=116909212397028187337&amp;page=1&amp;tbnh=124&amp;tbnw=120&amp;start=0&amp;ndsp=26&amp;ved=1t:429,r:11,s:0,i:121</a:t>
            </a:r>
          </a:p>
          <a:p>
            <a:endParaRPr lang="cs-CZ" sz="1200"/>
          </a:p>
          <a:p>
            <a:endParaRPr lang="cs-CZ" sz="1200"/>
          </a:p>
        </p:txBody>
      </p:sp>
    </p:spTree>
    <p:extLst>
      <p:ext uri="{BB962C8B-B14F-4D97-AF65-F5344CB8AC3E}">
        <p14:creationId xmlns:p14="http://schemas.microsoft.com/office/powerpoint/2010/main" val="4029112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1196752"/>
            <a:ext cx="8064896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smtClean="0"/>
              <a:t>Česání vlasů</a:t>
            </a:r>
          </a:p>
          <a:p>
            <a:endParaRPr lang="cs-CZ" sz="1200"/>
          </a:p>
          <a:p>
            <a:r>
              <a:rPr lang="cs-CZ" sz="1200" smtClean="0"/>
              <a:t>http</a:t>
            </a:r>
            <a:r>
              <a:rPr lang="cs-CZ" sz="1200"/>
              <a:t>://www.google.cz/imgres?q=%C4%8Des%C3%A1n%C3%AD+vlas%C5%AF&amp;um=1&amp;hl=cs&amp;sa=N&amp;biw=1441&amp;bih=654&amp;tbm=isch&amp;tbnid=1I1AjjX58FlQoM:&amp;imgrefurl=http://fotky-foto.cz/fotobanka/zena-cesani-vlasu-pece-o-vlasy-%25E2%2594%2580-%25E2%2594%2580(26270290)/&amp;docid=5C_GrtZtgup3BM&amp;imgurl=http</a:t>
            </a:r>
            <a:r>
              <a:rPr lang="cs-CZ" sz="1200"/>
              <a:t>://</a:t>
            </a:r>
            <a:r>
              <a:rPr lang="cs-CZ" sz="1200" smtClean="0"/>
              <a:t>static-p3.fotolia.com/jpg/00/26/27/02/400_F_26270290_QRjOzQnUBNBtNJz2FkiHjEacISJ3ENKV.jpg&amp;w=400&amp;h=400&amp;ei=Kj9OUJmmFs-LswbDxICYBg&amp;zoom=1&amp;iact=hc&amp;vpx=1172&amp;vpy=286&amp;dur=186&amp;hovh=225&amp;hovw=225&amp;tx=155&amp;ty=149&amp;sig=116909212397028187337&amp;page=1&amp;tbnh=136&amp;tbnw=143&amp;start=0&amp;ndsp=22&amp;ved=1t:429,r:13,s:0,i:113</a:t>
            </a:r>
          </a:p>
          <a:p>
            <a:endParaRPr lang="cs-CZ" sz="1200"/>
          </a:p>
          <a:p>
            <a:r>
              <a:rPr lang="cs-CZ" sz="1200" smtClean="0"/>
              <a:t>Foukání vlasů</a:t>
            </a:r>
          </a:p>
          <a:p>
            <a:endParaRPr lang="cs-CZ" sz="1200"/>
          </a:p>
        </p:txBody>
      </p:sp>
      <p:sp>
        <p:nvSpPr>
          <p:cNvPr id="3" name="Obdélník 2"/>
          <p:cNvSpPr/>
          <p:nvPr/>
        </p:nvSpPr>
        <p:spPr>
          <a:xfrm>
            <a:off x="611560" y="3890665"/>
            <a:ext cx="784887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/>
              <a:t>http://fotky-foto.cz/fotobanka/zeny-pro-peci-o-vlasy-suche-vlasy-─-─(</a:t>
            </a:r>
            <a:r>
              <a:rPr lang="cs-CZ" sz="1200"/>
              <a:t>26270294</a:t>
            </a:r>
            <a:r>
              <a:rPr lang="cs-CZ" sz="1200" smtClean="0"/>
              <a:t>)/</a:t>
            </a:r>
          </a:p>
          <a:p>
            <a:endParaRPr lang="cs-CZ" sz="1200"/>
          </a:p>
          <a:p>
            <a:endParaRPr lang="cs-CZ" sz="1200" smtClean="0"/>
          </a:p>
          <a:p>
            <a:r>
              <a:rPr lang="cs-CZ" sz="1200" smtClean="0"/>
              <a:t>Nehty</a:t>
            </a:r>
          </a:p>
          <a:p>
            <a:endParaRPr lang="cs-CZ" sz="1200"/>
          </a:p>
        </p:txBody>
      </p:sp>
      <p:sp>
        <p:nvSpPr>
          <p:cNvPr id="4" name="Obdélník 3"/>
          <p:cNvSpPr/>
          <p:nvPr/>
        </p:nvSpPr>
        <p:spPr>
          <a:xfrm>
            <a:off x="883715" y="4969925"/>
            <a:ext cx="8064896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/>
              <a:t>http://www.google.cz/imgres?q=nechty&amp;start=111&amp;um=1&amp;hl=cs&amp;biw=1441&amp;bih=654&amp;tbs=itp:clipart&amp;tbm=isch&amp;tbnid=ID-E0UXx6M0I0M:&amp;imgrefurl=http://ozene.zoznam.sk/cl/100282/246247/Mate-slabe-nechty-&amp;docid=i_L-thVWlor3mM&amp;imgurl=http://img.ozene.zoznam.sk/ozene/154835.jpg&amp;w=200&amp;h=200&amp;ei=5z9OUMPoCIj6sgbo-IHIAg&amp;zoom=1&amp;iact=hc&amp;vpx=363&amp;vpy=279&amp;dur=213&amp;hovh=160&amp;hovw=160&amp;tx=64&amp;ty=132&amp;sig=116909212397028187337&amp;page=5&amp;tbnh=142&amp;tbnw=142&amp;ndsp=29&amp;ved=1t:429,r:1,s:111,i:98</a:t>
            </a:r>
          </a:p>
        </p:txBody>
      </p:sp>
    </p:spTree>
    <p:extLst>
      <p:ext uri="{BB962C8B-B14F-4D97-AF65-F5344CB8AC3E}">
        <p14:creationId xmlns:p14="http://schemas.microsoft.com/office/powerpoint/2010/main" val="2308004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94</TotalTime>
  <Words>223</Words>
  <Application>Microsoft Office PowerPoint</Application>
  <PresentationFormat>Předvádění na obrazovce (4:3)</PresentationFormat>
  <Paragraphs>70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Aspekt</vt:lpstr>
      <vt:lpstr>Prezentace aplikace PowerPoint</vt:lpstr>
      <vt:lpstr>Prezentace aplikace PowerPoint</vt:lpstr>
      <vt:lpstr>Hygiena a čistota</vt:lpstr>
      <vt:lpstr>  Základní hygienické návyky</vt:lpstr>
      <vt:lpstr>Prezentace aplikace PowerPoint</vt:lpstr>
      <vt:lpstr>Prezentace aplikace PowerPoint</vt:lpstr>
      <vt:lpstr>Prezentace aplikace PowerPoint</vt:lpstr>
      <vt:lpstr>Prezentace aplikace PowerPoint</vt:lpstr>
      <vt:lpstr>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Hygiena a čistota</dc:title>
  <dc:creator>131M</dc:creator>
  <cp:lastModifiedBy>131M</cp:lastModifiedBy>
  <cp:revision>14</cp:revision>
  <dcterms:created xsi:type="dcterms:W3CDTF">2012-02-12T19:19:18Z</dcterms:created>
  <dcterms:modified xsi:type="dcterms:W3CDTF">2012-09-10T19:32:17Z</dcterms:modified>
</cp:coreProperties>
</file>