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000A-3B5B-4FE0-A17D-22E4857D826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EC12-A0F5-43EF-A76C-28EE7CBA5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964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000A-3B5B-4FE0-A17D-22E4857D826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EC12-A0F5-43EF-A76C-28EE7CBA5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9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000A-3B5B-4FE0-A17D-22E4857D826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EC12-A0F5-43EF-A76C-28EE7CBA5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918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000A-3B5B-4FE0-A17D-22E4857D826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EC12-A0F5-43EF-A76C-28EE7CBA5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851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000A-3B5B-4FE0-A17D-22E4857D826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EC12-A0F5-43EF-A76C-28EE7CBA5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873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000A-3B5B-4FE0-A17D-22E4857D826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EC12-A0F5-43EF-A76C-28EE7CBA5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498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000A-3B5B-4FE0-A17D-22E4857D826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EC12-A0F5-43EF-A76C-28EE7CBA5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677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000A-3B5B-4FE0-A17D-22E4857D826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EC12-A0F5-43EF-A76C-28EE7CBA5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459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000A-3B5B-4FE0-A17D-22E4857D826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EC12-A0F5-43EF-A76C-28EE7CBA5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71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000A-3B5B-4FE0-A17D-22E4857D826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EC12-A0F5-43EF-A76C-28EE7CBA5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927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000A-3B5B-4FE0-A17D-22E4857D826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EC12-A0F5-43EF-A76C-28EE7CBA5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09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B000A-3B5B-4FE0-A17D-22E4857D826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2DEC12-A0F5-43EF-A76C-28EE7CBA5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212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941168"/>
            <a:ext cx="567055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31640" y="1484784"/>
            <a:ext cx="712879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smtClean="0"/>
              <a:t> </a:t>
            </a:r>
            <a:endParaRPr lang="cs-CZ" sz="4000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69502866"/>
              </p:ext>
            </p:extLst>
          </p:nvPr>
        </p:nvGraphicFramePr>
        <p:xfrm>
          <a:off x="611560" y="1844824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962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VY_32_INOVACE_M.2.5- 20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Čertovská matematika pro druháky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5267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332656"/>
            <a:ext cx="720080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Anotace </a:t>
            </a:r>
            <a:r>
              <a:rPr lang="cs-CZ" sz="2000"/>
              <a:t>: </a:t>
            </a:r>
            <a:r>
              <a:rPr lang="cs-CZ" sz="2000" smtClean="0"/>
              <a:t>Čertovská matematika pro druháky</a:t>
            </a:r>
            <a:endParaRPr lang="cs-CZ" sz="2000" dirty="0"/>
          </a:p>
          <a:p>
            <a:r>
              <a:rPr lang="cs-CZ" sz="2000" dirty="0"/>
              <a:t>	</a:t>
            </a:r>
          </a:p>
          <a:p>
            <a:r>
              <a:rPr lang="cs-CZ" sz="2000" b="1" dirty="0"/>
              <a:t>Autor</a:t>
            </a:r>
            <a:r>
              <a:rPr lang="cs-CZ" sz="2000" dirty="0"/>
              <a:t>: Mgr. </a:t>
            </a:r>
            <a:r>
              <a:rPr lang="cs-CZ" sz="2000"/>
              <a:t>Dagmar </a:t>
            </a:r>
            <a:r>
              <a:rPr lang="cs-CZ" sz="2000" smtClean="0"/>
              <a:t>Šaflová</a:t>
            </a:r>
          </a:p>
          <a:p>
            <a:r>
              <a:rPr lang="cs-CZ" sz="2000" smtClean="0"/>
              <a:t>Základní a mateřská škola T. G. Masaryka Fulnek</a:t>
            </a:r>
            <a:r>
              <a:rPr lang="cs-CZ" sz="2000" dirty="0"/>
              <a:t>	</a:t>
            </a:r>
          </a:p>
          <a:p>
            <a:r>
              <a:rPr lang="cs-CZ" sz="2000" b="1" smtClean="0"/>
              <a:t>Vzdělávací oblast: Matematika a její aplikace</a:t>
            </a:r>
            <a:endParaRPr lang="cs-CZ" sz="2000" smtClean="0"/>
          </a:p>
          <a:p>
            <a:r>
              <a:rPr lang="cs-CZ" sz="2000" b="1" smtClean="0"/>
              <a:t>Očekávaný </a:t>
            </a:r>
            <a:r>
              <a:rPr lang="cs-CZ" sz="2000" b="1" dirty="0"/>
              <a:t>výstup:</a:t>
            </a:r>
          </a:p>
          <a:p>
            <a:r>
              <a:rPr lang="cs-CZ" sz="2000" dirty="0"/>
              <a:t>Žák si procvičí </a:t>
            </a:r>
            <a:r>
              <a:rPr lang="cs-CZ" sz="2000" dirty="0" smtClean="0"/>
              <a:t>sčítání a odčítání do 10 s přechodem desítky </a:t>
            </a:r>
            <a:endParaRPr lang="cs-CZ" sz="2000" dirty="0"/>
          </a:p>
          <a:p>
            <a:r>
              <a:rPr lang="cs-CZ" sz="2000" b="1" dirty="0"/>
              <a:t>Klíčová slova : </a:t>
            </a:r>
            <a:r>
              <a:rPr lang="cs-CZ" sz="2000" dirty="0" smtClean="0"/>
              <a:t>sčítání</a:t>
            </a:r>
            <a:r>
              <a:rPr lang="cs-CZ" sz="2000" smtClean="0"/>
              <a:t>, odčítání,  </a:t>
            </a:r>
            <a:r>
              <a:rPr lang="cs-CZ" sz="2000" dirty="0" smtClean="0"/>
              <a:t>součet, rozdíl </a:t>
            </a:r>
            <a:endParaRPr lang="cs-CZ" sz="2000" dirty="0"/>
          </a:p>
          <a:p>
            <a:r>
              <a:rPr lang="cs-CZ" sz="2000" dirty="0"/>
              <a:t>Druh učebního materiálu: prezentace </a:t>
            </a:r>
          </a:p>
          <a:p>
            <a:r>
              <a:rPr lang="cs-CZ" sz="2000" dirty="0"/>
              <a:t>Druh interaktivity: výklad ,interaktivní práce žáků</a:t>
            </a:r>
          </a:p>
          <a:p>
            <a:r>
              <a:rPr lang="cs-CZ" sz="2000" dirty="0"/>
              <a:t>Cílová skupina: </a:t>
            </a:r>
            <a:r>
              <a:rPr lang="cs-CZ" sz="2000" dirty="0" smtClean="0"/>
              <a:t>žák</a:t>
            </a:r>
            <a:endParaRPr lang="cs-CZ" sz="2000" dirty="0"/>
          </a:p>
          <a:p>
            <a:r>
              <a:rPr lang="cs-CZ" sz="2000" dirty="0"/>
              <a:t>Stupeň a typ vzdělávání : základní vzdělávání – první  stupeň</a:t>
            </a:r>
          </a:p>
          <a:p>
            <a:r>
              <a:rPr lang="cs-CZ" sz="2000" dirty="0"/>
              <a:t>Typická věková skupina: 7- 8 </a:t>
            </a:r>
            <a:r>
              <a:rPr lang="cs-CZ" sz="2000" dirty="0" smtClean="0"/>
              <a:t>let</a:t>
            </a:r>
          </a:p>
          <a:p>
            <a:r>
              <a:rPr lang="cs-CZ" sz="2000" dirty="0" smtClean="0"/>
              <a:t>Vytvořeno: 3.12.2011</a:t>
            </a:r>
          </a:p>
          <a:p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24322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0"/>
            <a:ext cx="871296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5085183"/>
            <a:ext cx="676875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Zdravím Vás druháci ,kdo se nebojí a půjde si se mnou opakovat matematiku. </a:t>
            </a:r>
          </a:p>
          <a:p>
            <a:r>
              <a:rPr lang="cs-CZ" sz="2800" dirty="0" smtClean="0"/>
              <a:t>Pozor, kdo se bude flákat, skončí u mě v pytli.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7939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131M\Desktop\2.B\dáša\mamka\čertovské hrátky\čeri\Stažené soubory\x9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19698"/>
            <a:ext cx="180020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131M\Desktop\2.B\dáša\mamka\čertovské hrátky\čeri\Stažené soubory\x11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1937" y="1052736"/>
            <a:ext cx="1746195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74761" y="242645"/>
            <a:ext cx="711900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1.Úkol  čertíku Lumpíků</a:t>
            </a:r>
          </a:p>
          <a:p>
            <a:r>
              <a:rPr lang="cs-CZ" sz="2800" dirty="0" smtClean="0"/>
              <a:t>Počítejte příklady a výsledky </a:t>
            </a:r>
            <a:r>
              <a:rPr lang="cs-CZ" sz="2800" smtClean="0"/>
              <a:t>zapisujte pod čerty</a:t>
            </a:r>
            <a:endParaRPr lang="cs-CZ" sz="2800" dirty="0"/>
          </a:p>
        </p:txBody>
      </p:sp>
      <p:sp>
        <p:nvSpPr>
          <p:cNvPr id="3" name="Ovál 2"/>
          <p:cNvSpPr/>
          <p:nvPr/>
        </p:nvSpPr>
        <p:spPr>
          <a:xfrm>
            <a:off x="1729389" y="2514943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8+8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>
            <a:off x="3635896" y="6065912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8+5</a:t>
            </a:r>
            <a:endParaRPr lang="cs-CZ" sz="2800" dirty="0"/>
          </a:p>
        </p:txBody>
      </p:sp>
      <p:sp>
        <p:nvSpPr>
          <p:cNvPr id="10" name="Ovál 9"/>
          <p:cNvSpPr/>
          <p:nvPr/>
        </p:nvSpPr>
        <p:spPr>
          <a:xfrm>
            <a:off x="4845802" y="4791645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7+6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>
            <a:off x="5514004" y="1268760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7+5</a:t>
            </a:r>
            <a:endParaRPr lang="cs-CZ" sz="2800" dirty="0"/>
          </a:p>
        </p:txBody>
      </p:sp>
      <p:sp>
        <p:nvSpPr>
          <p:cNvPr id="12" name="Ovál 11"/>
          <p:cNvSpPr/>
          <p:nvPr/>
        </p:nvSpPr>
        <p:spPr>
          <a:xfrm>
            <a:off x="2627788" y="3603282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7+4</a:t>
            </a:r>
            <a:endParaRPr lang="cs-CZ" sz="2400" dirty="0"/>
          </a:p>
        </p:txBody>
      </p:sp>
      <p:sp>
        <p:nvSpPr>
          <p:cNvPr id="13" name="Ovál 12"/>
          <p:cNvSpPr/>
          <p:nvPr/>
        </p:nvSpPr>
        <p:spPr>
          <a:xfrm>
            <a:off x="3736795" y="3311592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6+5</a:t>
            </a:r>
            <a:endParaRPr lang="cs-CZ" sz="2800" dirty="0"/>
          </a:p>
        </p:txBody>
      </p:sp>
      <p:sp>
        <p:nvSpPr>
          <p:cNvPr id="14" name="Ovál 13"/>
          <p:cNvSpPr/>
          <p:nvPr/>
        </p:nvSpPr>
        <p:spPr>
          <a:xfrm>
            <a:off x="3257887" y="4725144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9+8</a:t>
            </a:r>
            <a:endParaRPr lang="cs-CZ" sz="2800" dirty="0"/>
          </a:p>
        </p:txBody>
      </p:sp>
      <p:sp>
        <p:nvSpPr>
          <p:cNvPr id="15" name="Ovál 14"/>
          <p:cNvSpPr/>
          <p:nvPr/>
        </p:nvSpPr>
        <p:spPr>
          <a:xfrm>
            <a:off x="5724128" y="3999557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8+7</a:t>
            </a:r>
            <a:endParaRPr lang="cs-CZ" sz="2800" dirty="0"/>
          </a:p>
        </p:txBody>
      </p:sp>
      <p:sp>
        <p:nvSpPr>
          <p:cNvPr id="16" name="Ovál 15"/>
          <p:cNvSpPr/>
          <p:nvPr/>
        </p:nvSpPr>
        <p:spPr>
          <a:xfrm>
            <a:off x="2332130" y="1459699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9+4</a:t>
            </a:r>
            <a:endParaRPr lang="cs-CZ" sz="2800" dirty="0"/>
          </a:p>
        </p:txBody>
      </p:sp>
      <p:sp>
        <p:nvSpPr>
          <p:cNvPr id="17" name="Ovál 16"/>
          <p:cNvSpPr/>
          <p:nvPr/>
        </p:nvSpPr>
        <p:spPr>
          <a:xfrm>
            <a:off x="3961464" y="1748918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7+5</a:t>
            </a:r>
            <a:endParaRPr lang="cs-CZ" sz="2800" dirty="0"/>
          </a:p>
        </p:txBody>
      </p:sp>
      <p:sp>
        <p:nvSpPr>
          <p:cNvPr id="18" name="Ovál 17"/>
          <p:cNvSpPr/>
          <p:nvPr/>
        </p:nvSpPr>
        <p:spPr>
          <a:xfrm>
            <a:off x="6277899" y="2672690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6+8</a:t>
            </a:r>
            <a:endParaRPr lang="cs-CZ" sz="2800" dirty="0"/>
          </a:p>
        </p:txBody>
      </p:sp>
      <p:sp>
        <p:nvSpPr>
          <p:cNvPr id="19" name="Ovál 18"/>
          <p:cNvSpPr/>
          <p:nvPr/>
        </p:nvSpPr>
        <p:spPr>
          <a:xfrm>
            <a:off x="1555448" y="4581128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9+6</a:t>
            </a:r>
            <a:endParaRPr lang="cs-CZ" sz="2800" dirty="0"/>
          </a:p>
        </p:txBody>
      </p:sp>
      <p:sp>
        <p:nvSpPr>
          <p:cNvPr id="20" name="Ovál 19"/>
          <p:cNvSpPr/>
          <p:nvPr/>
        </p:nvSpPr>
        <p:spPr>
          <a:xfrm>
            <a:off x="4959501" y="2390909"/>
            <a:ext cx="1109007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9+2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98644" y="1855743"/>
            <a:ext cx="1008112" cy="481361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812360" y="2014449"/>
            <a:ext cx="1008112" cy="481361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68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131M\Desktop\2.B\dáša\mamka\čertovské hrátky\čeri\Stažené soubory\x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5372"/>
            <a:ext cx="184288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95372"/>
            <a:ext cx="62728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Čertík Popleta ještě neumí moc počítat.</a:t>
            </a:r>
          </a:p>
          <a:p>
            <a:r>
              <a:rPr lang="cs-CZ" sz="2400" dirty="0" smtClean="0"/>
              <a:t> Pomůžeš mu správně opravit úkol do čertí školy.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3307" y="1844824"/>
            <a:ext cx="204735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8+4=13</a:t>
            </a:r>
          </a:p>
          <a:p>
            <a:r>
              <a:rPr lang="cs-CZ" sz="4800" dirty="0" smtClean="0"/>
              <a:t>9+9=18</a:t>
            </a:r>
          </a:p>
          <a:p>
            <a:r>
              <a:rPr lang="cs-CZ" sz="4800" dirty="0" smtClean="0"/>
              <a:t>7+4=11</a:t>
            </a:r>
          </a:p>
          <a:p>
            <a:r>
              <a:rPr lang="cs-CZ" sz="4800" dirty="0" smtClean="0"/>
              <a:t>8+6=14</a:t>
            </a:r>
            <a:br>
              <a:rPr lang="cs-CZ" sz="4800" dirty="0" smtClean="0"/>
            </a:br>
            <a:r>
              <a:rPr lang="cs-CZ" sz="4800" dirty="0" smtClean="0"/>
              <a:t>9+7=17</a:t>
            </a:r>
            <a:br>
              <a:rPr lang="cs-CZ" sz="4800" dirty="0" smtClean="0"/>
            </a:br>
            <a:r>
              <a:rPr lang="cs-CZ" sz="4800" dirty="0" smtClean="0"/>
              <a:t>8+3=11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5" y="1894219"/>
            <a:ext cx="204735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5+8=12</a:t>
            </a:r>
            <a:br>
              <a:rPr lang="cs-CZ" sz="4800" dirty="0" smtClean="0"/>
            </a:br>
            <a:r>
              <a:rPr lang="cs-CZ" sz="4800" dirty="0" smtClean="0"/>
              <a:t>8+6=14</a:t>
            </a:r>
            <a:br>
              <a:rPr lang="cs-CZ" sz="4800" dirty="0" smtClean="0"/>
            </a:br>
            <a:r>
              <a:rPr lang="cs-CZ" sz="4800" dirty="0" smtClean="0"/>
              <a:t>6+5=11</a:t>
            </a:r>
            <a:br>
              <a:rPr lang="cs-CZ" sz="4800" dirty="0" smtClean="0"/>
            </a:br>
            <a:r>
              <a:rPr lang="cs-CZ" sz="4800" dirty="0" smtClean="0"/>
              <a:t>7+6=15</a:t>
            </a:r>
            <a:br>
              <a:rPr lang="cs-CZ" sz="4800" dirty="0" smtClean="0"/>
            </a:br>
            <a:r>
              <a:rPr lang="cs-CZ" sz="4800" dirty="0" smtClean="0"/>
              <a:t>8+6=14</a:t>
            </a:r>
            <a:br>
              <a:rPr lang="cs-CZ" sz="4800" dirty="0" smtClean="0"/>
            </a:br>
            <a:r>
              <a:rPr lang="cs-CZ" sz="4800" dirty="0" smtClean="0"/>
              <a:t>9+6=15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752173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99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smtClean="0"/>
          </a:p>
          <a:p>
            <a:endParaRPr lang="cs-CZ" sz="3200"/>
          </a:p>
        </p:txBody>
      </p:sp>
      <p:sp>
        <p:nvSpPr>
          <p:cNvPr id="3" name="AutoShape 4" descr="data:image/jpeg;base64,/9j/4AAQSkZJRgABAQAAAQABAAD/2wCEAAkGBhQSERUUExMVFBUWGSAaGBcYFxkeHBseHhoaGRwbGSAcHCYgGhojHxgcIS8gIycpLS0sHB4xNTAqNSYsLCkBCQoKDgwOGg8PGiwiHyAvKiwsKiwsLDAtLC00LDAsLCwvKiwsNCwyLCkqLCwsLC0sLCwsLCwsLCwsLDUsLCwsLP/AABEIAPAAuwMBIgACEQEDEQH/xAAcAAEAAgIDAQAAAAAAAAAAAAAABgcEBQIDCAH/xABGEAACAQMBBQUFBQQGCQUAAAABAgMABBESBQYhMUEHE1FhcRQiMoGRI0JSobEzQ2LBU3KCktHwFSRUY3OTotLhJbLC4/H/xAAbAQACAwEBAQAAAAAAAAAAAAAABAIDBQEGB//EADcRAAEEAAQCCQMDAwQDAAAAAAEAAgMRBBIhMUFRBRNhcYGRwdHwIqGxMkLhFDNSFSOC8QYkNP/aAAwDAQACEQMRAD8AvGlKUISlKUISlKUISlKUISlKUISlKUISlKUISlKUISlKwtt7RFvbyzHlGjP9ATQhZFtdLIupTkZIz5qSp/MGu2tFuNCV2fbgnUSmWPizEs35k1va6RRpcC1Rvn9uEX7sQazw+8ZAo4+QB+tbWtFZXIfaNwAP2cMSk+bNK+Ppit7QUJSuq5nCIznkoJPyGa7a4upSlKEJSlKEJSlKEJSlKEJSlKEJSlKEJSlKEJSlKEJUJ7TtoDu4bXPGeVS48Io2DyE+Rwq/2qle1dpLbwyTPnTGpY4GTw6ADmTVGbV3uEiyXMoke4umjCKi6khgEgYRav6Q4ywHUgVRO8tbTdzp87lZGwucrQ7LL3vNnIDnMUkkZz/C5+nAipZI4UEk4AGST0AqpuybexPbLi1IdO+PfRh1IOrGHGPPAPyNZfazvqiuuzldozLgzyAMSsXMqmBlnfGOHj51c5305jxFrjmU8sHA17LYdl+3hdz7Qlz8cylR/u9GlD8wPzqwKofcLee3ttpKUcLDcFomUgjRhvsic+Qx86viu3mAd85KLm5HFvzVajeiTEIXrJLHGP7Ui5/IGtvUA3527/6js+2U8FnWSXlwzlUB8DxJ+lT8V3guJSlK4hKUpQhKUpQhK+E19qN9ok7ps6coSCQFJHMKzKrnywpPGhA1XFO0G2JlI7zuoiF77T9m7k6e7iP7x88MKKyV3o7uESXUZgaRiIoQdcrjGQNKj4/FRnHU1pr/AGEP9IbOwALOGNzGo+HvcAJnpnSSQfEHrWDfXUlvd3t3IpllV47aziPBcyBcempm4nwBqWnz5xXKKntlcmRAxRo8/dfGoeuCRXfWk2Ds64Qlri7M7nmioixpnjhQBq4cgSeIrd1wrqUpSuISlKUIWJtXasVtE0szhEXmT4ngAAOJJPAAc6o7fee1luoZIoru1jkkHtDmAhCF4iRV/H05eeKufeTd9byHu2ZkKsHR15o68VbHI4PQ1T9ttTaNxfts7XCV1OvtDREA92MvgA8TkgYqiQyZgGAEdp/hMQ5RZJI7laW6GwrFI1mtAkmsftydbt0OWPEeY4elaXffaFrOJFUSNcwAhJYoWbS+PgLAYIOcFc8M9Kke6O7S2NsIQ2s6md2wBqZjkkAcFHQDwFVlv6tzseUPZyGaKdpJTBIpYx4wzsGHEJlvzrs+YN+gA96jGfrsk+G67ezHdW3u40ku5A8qkkWudITS3BnXAZ2zx54xgVae3Nqi2t5ZyrP3altKjJbHID1NQXcfY97cvBeXQihjUd5GseS7BlIAY/dTDZI454VKt6t5ja90iRiSSYkLqcInAZOSeZ8FHOpB2VlvGXn2IkOZ++ZUnHvdFP8AauWE7h5Wdl90SlkEaqRkhECBRnz8avvYO0/aLaKbSVMiBipBBB6jj51VGy7FLfak11d2CLEygr3ZDrGfvy6Tjh6Dhxq5Y5AwDKcgjII5EHkRXIerLbYbB13ukSgimkVX3XKlKVaqUpSlCEqH7W7RFiunhSFpEg0+0S6gBHr5ADGXIHE8sCphVS7TRYbvaUUhC94y3Kk8mQoFbn+Flx86XxEromZwL1H5V0EYkeGk0rWFypTXqGjGrVkYxzznljHWqo3v7V+8DpbFFt+KtO4zr6ERKRjT/EQc9B1qv7zbJkZbS3uZTayZeWPJ04B+EZ4hSeY5VFt4blprjukBwh0Ko5Z64H+eAqWfNoNE0zDiIGR/1UaaBsTv5D86KS2e+KHFuskxRsL7zMVOOXNuA+VZe1t4fZwrMzlsgqAxzkcjxPDHjWv2NuwkOGb35PHop8v8TW1urJJBh1DDzH6eFLOLS6916PDwzCEghrXHahoO9YGz970ll1CSWKcng+ohif6wPH0NW7uH2iGZ1tbsgTkfZycAJQOmOQkHgOfSqA3l3fEGJI86CcEfhPTj4VtL2RprFZeIkQBgQeOQdJII5ZHGmGuy1Wx07lkTQmYPZI0CRgsEcR2+n/avfb2+bs7pZumIP2sjLqUvjIhXB+Lqx6ZA5nhKNibUW5t4pl5SIG9M8x8jkV59i7QoPZhFDEYQiYVAchnIHUDJYkniavTcnZbW2z7aF/jSMavJjxI+ROK5hzK7MZBWugWXMxjWtymybv0W7pSlMJdfCaqLYdxIhtb4RNMoa4eRUxqxM5wyg8+HTzq0tszaLeZs40xuc+ik1U2w9hm8ltLQzzxRRWKynuW0FmYhRk+GM0nPnMkYZV2Tr3G1fFlyuLtv5U8t+0yxbAaR4mP3ZI3U/pioztjbK3cl1cRgmCK1aKNyCA7HU8hUHBKjCDOPGs+bsymi960v5gR9y4xKh9eAYfKtYm8kjWsRFv3s0sjQiFWwrMrMrkE8kwjNx6UtjnzU1gaDmI2Pj81V0LIwc17fPmgVg7u3cb20JidZFEajKnP3R/njWk7UkiOzJu8VXbAEQb+kYhUK9dWT086hk+61yTqOx0Xx7m6Ct+QANd+xNnQe0aZILmO4jUOqXDs4UZ06ozqK8+GRxq+fGOiYXuYR5H8H0UGQWdHfY/PutXuL2WCWa5jvZ5pBCyAKkjBXDLqw3XGABjhV1RQhVCqMKoAAHQDgBUW3A972uXmHuWCnyREj+mQw+VSymoiTG0nehffWqofWYgcLSlKVYoJSlYu1LPvYZIwSutGXIOCMgjII5ULo3WSGqIdpHZ+m04BghJ4890/rzVv4Tj5VTWz4vcAbWrrlH95gdSkhs4PPIraQbdvYf2F7Kv8ADIe8U8c8m4j5VV1zLo2Fq/6ViA0PZTr4X7ivuo5sfd+W0uZ4rhdEiBRjyOTkeRxWdDsUNcKIIwbmdtKZzgdWY+AABJr7d7duLi+aS6RUeSNVBTOljHn6HB5VtuzucJtqMyHnrVc8gWRSoHTiAfnmqw3PLvp+U91hgwAOWnAnfdp5+AKmSdii93qN5ObjHxcO7z4aMfD881Gt390pbq6e1kcwtCCZmUAngdICZ4e9nOTnhVpbR2jOu0rWJRmCSOQyHTyZcFePT0rRbobWSTa1+Rj39IQ+PdZRsH1P5VcWNJFjmsuPG4hjHgE61ry1Gvoq/wB8t0ZdnEd8wuLWQ6e8KgFD0EgHA58a0u1kAtpABgBCAB6VaG376S62HtA3ShWRplUYxwjf3MZ58udVHdSOLXBGousaKM8yQM/zqiRgDhS1cFinyRSCTUgHXjx09u1S7sh7JpO9S8vYyiphoYm5s2ODsOijmB1PpxvWvOG3N9r9wO/vRaRcligyDgchn4j65psnashAljvLpuPxNNJ08ieVXGVu6yo+jp5HZdAeROvkLK9H0qH9ndzeTRGa4k1ROB3QKjUR1ckY909AeJ5+FTCrEi5uVxaeCw9s2hlt5oxwLxuo9WUgfrVR7n7YaBbS8ZSUijNpdKMlk0sAHx5YBPkauioHvJuZNHPJdWQR+9/b2rnCykffQ8lkx9aXma/R7Nxw5jYhWxFptrtj8+yln+mYmgeaORHRULalYEYAJ6elVluPGfaNlKw/cTTnw1OP/sP1rQ3+0NlpI8dxHPaS/vIjqGc8wShwQR9RW8m3l2fNo7q+WB0GEeNtDKuACvvDGMAcKSlxR61jjG4AXenYRw71c2Joa4B418PP4Vbc86opZ2CqoyWJwAPEnoKrVtp6pLnaLcRIFjtl45ManCcPGWRsjy01Hrq4snIN1tGe+CnIi16lJ5gaE+KppuxseW5mS5niMMEXG3hcYYtjAlcfdwDhVPEZzwwK7KTjKjaCGcSRXgO9RY3qhncQTwAUl3U2P7LaRRH4gNTnxdiXc/3mNbalK1EolKUoQlKUoQqQ7RdgexXjy8re7YsG5BJSPeXPTV8QPjmoBtbdlndTCT/EzOTjwx1+leotrbIiuYminjWSNuat/ngfOoVN2IbP0voWVWIOn7V8KenDPEA9DVRjN5gVqsxrHRCKZt1xuj+CqW2UkyvoVxNGvxO4OFbqEOctw4eFbIKkzkhSdPDvAccQc+6RxJB+906VhbEVozLZzDTJEWUjxHEHHoc/WsyfZWYwEcrIq6VccOXIEDgRSztHcvm63cOM8IoZhxB1/wCOvrvzAWzvd875VS39ukSNlbMjadZxj3Q+Bg461ozMtoolt7h0mj4oRJqJbwK5IOfStJHtg6JkuJpRIo+zARCpYHBD54gY8KxNgbQxOgkmMUbEB3VFYqPECmQx9g2sR2JwjczWx0DvY1GnK/ZWTtPei7v7ZIrpwFOGeNEC6iOIV+PLrjhUf2vtHTlUA7xPeUMuQcDJCn8QBz41rINoSzXTRRzs0Kk/aBQrMoPPH3Sa3kljqMdvCuqaVtMQ4k6jwLk88AEkk9KpIJfR1K04HRNw7nQjK0bk7nu18u3gols9lMqzTTROOofUT6AY5jp0q19x90Xv2WR42S0ByWYaTNj7qDmE8WOMjgOfCx9idn1nbpEPZ4nkjRV7woupiBjUc9TzqSAUxkF3yWIMa9sZjZpm3PHztfEQKAAAAOAA5AeArlSlTSCVxlj1AjiMjHDgePh51ypQhUVvtuu+y3jECRXgnZyFmi1SjSNTZf7y4NY+6+4LbYhFzotrRRJp9yNi3u41HBOnHHr4Gp/vHJr2umeVvas5z4yPp/RDW27NIAuzoiBjvGkk/vyMw/IilYi0zOoatrXtN+yac9wjBvfSuC3NhsGCHHdwxoR1VFB8M5A51n0pTSWJvdKUpQuJSlKEJSlVBvB2hXdteNCl7azAlvdEXFPwqTqwT5Ak8KNhZU2Mc9wa3c93qrfpVSWfa1eJ+1t4Zh4xs0bfRsrn51vLDtqsWOmYTWrf71Pd+TLkVwEO2KnLh5Yf7jSPx5jRcO0vsx9txc2x7u7jHDwkx91vPpn5GqutrhwxinQxTp8cbDB/rDxU1aOwe26xuH0ya7fJIRpB7jDOAdQ4D0P1qS7wbo2u0FUyqCRxSVDhx5qw5j6ioSRZgm8D0gYHUdRxXnq82ZH7QHkRWWUaST0ccv7w4eorqst3IY2lZ0BUHKluQXGfy4/St7vxsQ2NyLWd9cUq6opsYIIPJscAwPWtU1rLgieRTEOekEM/gG/wHOlvqGhPzsW63qZD1jGg8eGhI1zdnG11bv2GnU8cbFpmxFGoJYj7oA8Tz8hV0dnPZ6bTNzc4a7kGMDisS/gXxPi3y9c3cHcxbWNZpBm4dRnhwjU8e7UdPM8yfIAVL6aa3Lqd1g4rFB4EUf6R9zz9kpSlTWelKUoQlaeDe+0ecwJcRtKDp0Buv4c8ifLOaiXazvbJEEs7dtEswLSOOccQ4EjwZjkD51WEKpxhQFdAB4dCckEH8XDOedVOlDTS0cJ0e/EtLrobC+J5KebZ2iDPtecfuwkIOc/BESR/eerF3Zsu5s7eP8ESL9FFebl3lMVjeWrsTO8wcyM2dYYrx9fdyfWrY3F7VxMVhuCrEnQs6KVUtyAcchn8Q4cuVU4ZpDnudu4jyACpljdkAA/Td8xry30rwVmUpSm0olKUoQlKUoQuq5t1kRkYZVgQRkjgeB4jjVRb79mcFlBHNbIqrE+qZ2JaRtRCqBwwqgtk4xyq4qwNvbMFxbTQn95Gy/Mjh+eK4RYpXQyGN4dyK892Ed3NMYYrYSMFLgLIASoOPvdeIrp3gaeCNhcWU8YKkZZQV5Y58qzNm7Qkt2huF/awHLDxx7sqH1APzxV070ul3sm4ZDqSW2ZlPloLCqGsYW3Wo3W5i8XPDJku2uFi64+HD8UqEtLNe5RCAw0jgR5VIN2977nZ+BETLDnjA5JAHXuyeKHy5VoWvFSNWY8wMAcySBwA6muaO2jLDDYPujj6DzPpTAJC+ZMklY7M3ifNSntg2pBtS2smtpFZi8nAn3lwoyrDmOIxnlXLsN3QEveT3QdmgkCxI7EqpChtWnqRkYPIdKgmxpSlmCi5kJKjA46ix+LyHM1n3DLJIsYJ1Di7KzDSBjK8DjJzj0zVHW046aL6M3o8mBuV31EDuIPDvCvva2/tnb5DTB2H3Ivfb0wucfPFQzaHbTITi2sHI/FM6p9FGT+dQhVxy4V9FVHEHgE4zoOP97ye6h7qwd2u2m2khdrx4reUSMgjUu5IAHvcF8cj5Vm3PbPYL8PtEv8AUgf/AOQFUrs/ss2jcD2i3jGh2Yq3eBT8RHjkcqlQ3G2wAAbSInqe+HHzx0ppxdwCxYYIXEiR5by0tTSftrix9nZXb/1hGg/NyfyrBue2Wc/s7AD/AIk6/oqn9ajB3H2x/scX/OH+NdT7lbZ6WcfL+kX/ALqruXkE2MPgBu9x8vZdF1ey3FxLcz6RJKQNKklUVRhVBPPqfU1obG9C3k8bYBcgqfHA5fQ13PfStbmTToeNjqQddDYZf1+laLee5SdozD7x0FiRzAHQ+GOJqhrS4m+K1JpWQRM6r9tEA/uBsHx1WZvZZp3sMj/Cx0v44HHP0Jre3TLHEQoHLSir1J4KFxzJPhWl2fsu20K8kwl4ffcYXI4jGf1q3OxzcqFIjdmHJLn2dnJJCYA1IDwUFtWDzI49asY3NQvZLy4g4cPlyj/c2F2RpvtqFY+yYnWCJZDlwihz/EFAP51l0pTR1XmxolKUriEpSlCErE2ptWK2jMs8ixRrzZjgf+T5Vq989749nW/eurSMzBI415ux5DPQcOdU3vJvNJtS4zMgSKD3UhDahrIBZ2OAGOCABjAqD3hotMYfDSYh4a0ePBYUm2oZ7y79nJaIymRCRjIfi3A9NWceRrb7D7RfYrSewaN5XIPs+MYCyA5DnPuqh4+YNRbaW0zq7m3AMuOLdEHn5+Vdlhs8RDqzt8Tnmx/w8qrjBsngeCs6a6Qiw0TcPeeRvHl2fOS4WGzCuGc95JgKDjgOmFH8+Zq4+z3cbugLidftD8Cn7o8T/Efyrq3D7PwgW4uAGYgFEI+HqGbxbwHSrDpjZefwmFdfWy78ByVcz9isBmd47ieKKRtTRLp5nnpYjK5qJb2wQwTtDAgSKBQgC8SSBlmbqzEniefCrj29tdbaB5WPwjgPFvuj5mqHuHZyxZjqYksw55PEmlJyP0he26IbJI4yONhug7z8+6xLbakUhwkik+GeP0PGsoVrH2JbmW1jkUrG06o7KcMA/AnVzznB4+FSbb/ZdtCyBe2cXkI46D+0A8vH5E1DqczczU+7pDqZOqmGumo9j87FaHZtHjZluD4Mfq7GpNUe7P8AP+jbUkaSYwSPDOTg+dSGnjuvIO/UUpSlcUVQu/OyPYNoSZGmC6bvIm+6HP7RPLjxHrUBmtu7N5JECqrpjJHTvD7+PDgpHzr1NvBu9BewtDcIHQ/UHxU9CPGqG2LsIDZV73YLmS4McJPNsERJnzyx+tKSkR0f8iBXitRuI66NsTv22b47H1UfWGw06x3Z0r4nPzHVqvncPeyzNpbQrdRNIsSjTrAbIUcMHqOXyqnLvc6TZ3dtd2qRAjCyq2sBvBzjCseYruZEccQrD5EVISdWaIJT7sH/AFrA5jmNrkPzty7V6PpVSdlG8s73b2qsZbZY9RJYnumzgKrceB/Dnh0q26Z4ArAkjMbyw8OWyUpShVpSlKEKAdsO7U91bwvbp3jwS95o6sMYOPE1Sm0r9u8aCFHjmY/a6gQYyBg5HQ46/wA69R30rLE7IutwpKr+IgHA+Z4VWu6PY6AXn2g5kmmYu8SnCgtxIZh7zYJ5AgetQMYJsppuKljiLI6BPHl29+vzdVNHcQWq6Sw1fe6sT1z/AOa3OwNqlZkla1aSNTqCs4TUemRgnT15ca1NnsSP2y6k0jSk7rGoHAYY8fkMAVtNowoV1OpYJx4E58yMGqnTZTTVZgf/AB2Nzf6idxJ3GteOx9VY47YJP9jH/PH/AGc6zbPtjtv38M0H8RUOvqSmcfSqqsLtX1Krh9OMEHPAjIz51l1D+ocDqAtr/R4JG2xxHkfT1Uz3+34gu1SG2lSVRiR2Ug8eIVfEHr9KhlRveHYhXM8GVdeLBeGR1I8/Gmw97A+EmwrdG6H18D+VQe0v+sK3CSNwdYaXQ8DwPstxfoS9uBz9oiwf7Yr0rXn/AGFZ97tCxTGftw59I1Z/5CvQFMw/2x4rH6X/APqPcEpSlWrKSlKUIWFtq8EVvNITgJGzZ9FJ/lVUbn2JW32TCc6pJhO39kPP+un61Oe1G5KbLuQPikURDzMjBMDzwa1ewrEf6SgQfDa2rY9WKxj54U0jN9WIjZ2k+QPqUxGKjc7srz0U7nt1dSrqGU8CrAEH1B4GtEOz7Z+SfY4eP8H8uVSGlPKkOI2KxrHZsUK6Yo0jXwRQo/IVk0pQopSlKEJUR2n2gRx7QjtBgqDid+iMw+zX1zgnwyK+9pO95sLX7Mj2iY93CPAnmx8lBz64qnbe20qckuzEs7E5LMeJYnxNVPlDFo4LAOxROtAce3h/K9H0qtdw9/n7xLW5JbVwimPj0STz8G68jxqyqtBBFhJSxPieWPFEfPJebr+za12ne2z8AZDKnmrHPD5EfQ1kVY3avuC94qXNqALqHl/vE/D6jp6mqustoayUdTHKvB42GGB68DzFJzMIOYL1PReKa6PqzuNvnzTxXO12fHHq0IF1cTjr/nNZFfGYAZJwBzJr7S5NrXa1rRTRSGq621s/RcNGo5n3QP4uQH6VYTSgEKTxbOB444mpB2YbrQ3t6b1irpa4RVzzk+IOR+FQeB6n+rTOHvN2LG6aDDCCTqDp6+hWT2Vbq3UF/pvEw1vDqRs5B73CgZ6lQrA1cdKU3psF5eR5e7M7s/FJSlKFBKUpQhQbtPcsbCAfvLtGPpEDIf0FZG5i67u9k/CY4h5aVLn83FYu9b69rWqdIYJZT6sVjH862HZyhNtJKTnvp5HHoCIx+UdIs+rFuP8Ai37k+wTJ0h7ypXSlKeSyUpShCUpShChHaLuLLfvbywvGrwauEmrBDY8ORGKrm73GuEv4LSe5C+0JnMSnShDHlq4seA8OdX7UE7V9iO8Ed1DnvLUlsLzKHGrHmMBvkaiWjek9hsQ9v+2DQN+a0dh2RXPex99cxGNHViURg7aSGA4+6pOOdWvUa3F3vS/tlbI7xRhwP/cPI/kcipLUqyigl5pZJXXIbI0SoxvpuJb30T6o1E+k93KODBse7xHEjPQ1J6UKtri02F45feCdFeJ8NzQ6hxHQ8fLzqZ7Kk1Qxk8yg/SsXta3ZMG07jQpKyhZsdAGyGPyYcx4183ZkzbJ/DkfQmlJgMthei6Kle6Uh5JFaX3rMn3NutoCVrUjNugymSC/eZ4L0zpTlWi3B3rm2RfEsj6fgniwQcA8Tj8S8xnz8au7sfh+yuX4cZgo8fdjXn/eqNds279sl3bTgIZpiUkjIyWAGRLjpp5EnnkUw36Ggjks3Ff8AsYpzCa+qh+Fb9jepNGksbBkdQysOoIyDXfVZdku3NDPZMfdwZIR4DPvoPIEhgPM+FWbU7BFjikZYnRPMbtx8+6UpShVpSlKEKstp3YO1NoSdILeKPJ8w8jfqKmO49oY9n2ykYPdKSPNhqP5mq1uZyYdpSjOZ7tolxzIBWEAfmKuKCIKoUclAA9BwFI4XV8r+ZA8h/KZm0YxveuylKU8lkpSlCEpSlCEr4RnnX2lCFWW8W4M9pObzZZweJktx18THnhx/Cf8A8zN3u1qJxpulMTg4LAEgH+MfFH88jzqwa0W8G5Vree9LHiTpKh0uPmOY8jmi0wHsfpIPEb+PNbWy2hHMoeJ1kU9VII/KsiqtuuyW5ibVZ3gH/EDK3oWiI1fMVrrrdvbyjhLI+P6O6H6Ov86L7EGEH9Lwe+x9tfyuztjj039m/wCOKSP6EMP1NQTZLANMgGNMh4eTAN/jXLenZ99Fd2rXonyzEKZZlcYwM6ccF58a4WZxczjxCN/0kfypOXj84r0HRttY1p4OI07W3+Qs6x7XZNnRz28MKtI0pYSMTgZVRjSOZGnxxXTuzbXm1JJLgBpp24PLINMcY8AeWnroUZqR9lm5tpeXN7JcwiVonQKG+H3lJ4jqeHWrrtrVI1CRqqKvAKoAA9AOAprKC0XyCxHymHEPe3e3eGqqzcvcq7S9gncqIUUuG0nMmrK4KnjGSDqx4c+NWxSlS0AoJaWV0rs7zZSlKUKtK655gisx5KCT8hmuyo/v/f8Ac7Nu36iFgPVhoH5tXCaCAq42Lbl4dlxFcm4uTcP6Bnnyf+mrnqtN3LPG0rOLGBbWjHh4kJHx/OrLpXB/2Q7/ACLj5k+ivn0fXID8X6pSlKbVCUpShCUpShCUrhNMEUsxCqoySeQA4knyqm97+1m5uHaHZg0RA6WuWHFuhMYPIefEnyrhcBqVNjHSOysFlWttjeK2tV1XE8cQ/iYAn0HM1C9odu2z01d2Jp8dUjIX6tjFUreWgWX3i13dNxJkYkD+Jsnl6mtpbbHHAynvG/DyjX+qo4fM1UZ2gWtKLoqWQ0TVb1w7CefYL7aVh2/b2smTHYTuBzPeIP5cayoe2zJGrZ9wo6kPGfyyM1A1UAYAwPAV9qo4k3oFpN6Djr6nuvw9lm9p29C7RksjDDMvdOxfvFAxkp1BPgaj1uf9clxxHdqCRyBB5HzxXLad+2oQxftX6/gXqx8/Csuzs1iQKvqSeZJ5k+JNQe+xZ4prC4VsTsjCSGmyTzqq++vJbvs43qisL65FyzRxzhNEmk6NS5HvEcufOrvtbtJVDxurqeTKQQfQivOj3OHCMODfCeYJ6qfA/rXbszaFzYOZbJ8Z4vA3GN/QfdbzFXxzCg12naszG9FvLnSwnNqSW8fBejKVGdxt/INpw6o/clThLCfiQ/zXPI1JqYIpYKUpSuISoP2uXP8AqkUPW4uYo8eI1hj+S1Id7NoywWc0sCB5UTKg5x5kgcSAMnA54qsdo7PvL4QTnaMEoifvYwIgI9X8QByccsHlxpXEzsibTjV7bq6KJzz9I/Cl25417RvH/o0ii+pd/wDCpvVY9n+3ntriaC+VUkuJdaTIfs2JVVEfPKnC5APPJqzqsw7Q2FgabFDb7/dE99YbFe3BKUpVypSlKUISlKUIWFtnZEd1A8EuTHIMNpJBx6iq92r2MhY29jupVYKdEcmhlJ6DOAQPrVn0rhAO6tjmfEbYaXnix3B2hbIxeykkcnLOjxsW/PPDwrsbZV4Odhd/KPP6GvQdKgYmE2Qn4+lJo2hoqgvPg2TeHlYXXzjA/U113+xtoQwPO9iyRopZi0qAgDyGTXoeuMkYYEEAg8wRkH1rnUs5KR6XxB414D2XlzdeAsrTvxeU8/IdP8+AreVbe1uy+zmJZENu/wCKE6QfVfhP0qI33ZNeKT3M8Eq9A6sjfVciqXwuJsLTwnSUDIwx1gj7nifNQnaNp3kZXODzU+DDiD9a47Lve9jBPBgSrjwYcDUjuNw9pqcC1jfzWdcfmAa790uxKZ2lkvpZLfW2pYoJB15ljg+Q4VxsLiKOinN0lDG8PYbvQ+nztURNzLZXC31scOh+1Xo6feBHp/I9K9G7J2mlxDHNGcpIoZT5EfqOVRG17Gtnr+0WWfH9LK5H0BAqZ2dmkSLHGioiDCqowAPACmmAtbRNrz2MljmlMkYq9+/mu6lKVJKJXmTeiwNy97ewMLfupmQRRjTwTHvNpPxNxPyr03Uen3AsXlaZrZC7nL8Wwx55Zc4b5ioPaTsaVsTmt/Uo5uN2bQiC3uLlpppiqSFZZCUV8AjCjA4cOeasSvgFfanpwVZJO6UpShcSlKUISlKUIX//2Q=="/>
          <p:cNvSpPr>
            <a:spLocks noChangeAspect="1" noChangeArrowheads="1"/>
          </p:cNvSpPr>
          <p:nvPr/>
        </p:nvSpPr>
        <p:spPr bwMode="auto">
          <a:xfrm>
            <a:off x="63500" y="-1109663"/>
            <a:ext cx="1781175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6" descr="data:image/jpeg;base64,/9j/4AAQSkZJRgABAQAAAQABAAD/2wCEAAkGBhQSERUUExMVFBUWGSAaGBcYFxkeHBseHhoaGRwbGSAcHCYgGhojHxgcIS8gIycpLS0sHB4xNTAqNSYsLCkBCQoKDgwOGg8PGiwiHyAvKiwsKiwsLDAtLC00LDAsLCwvKiwsNCwyLCkqLCwsLC0sLCwsLCwsLCwsLDUsLCwsLP/AABEIAPAAuwMBIgACEQEDEQH/xAAcAAEAAgIDAQAAAAAAAAAAAAAABgcEBQIDCAH/xABGEAACAQMBBQUFBQQGCQUAAAABAgMABBESBQYhMUEHE1FhcRQiMoGRI0JSobEzQ2LBU3KCktHwFSRUY3OTotLhJbLC4/H/xAAbAQACAwEBAQAAAAAAAAAAAAAABAIDBQEGB//EADcRAAEEAAQCCQMDAwQDAAAAAAEAAgMRBBIhMUFRBRNhcYGRwdHwIqGxMkLhFDNSFSOC8QYkNP/aAAwDAQACEQMRAD8AvGlKUISlKUISlKUISlKUISlKUISlKUISlKUISlKUISlKwtt7RFvbyzHlGjP9ATQhZFtdLIupTkZIz5qSp/MGu2tFuNCV2fbgnUSmWPizEs35k1va6RRpcC1Rvn9uEX7sQazw+8ZAo4+QB+tbWtFZXIfaNwAP2cMSk+bNK+Ppit7QUJSuq5nCIznkoJPyGa7a4upSlKEJSlKEJSlKEJSlKEJSlKEJSlKEJSlKEJSlKEJUJ7TtoDu4bXPGeVS48Io2DyE+Rwq/2qle1dpLbwyTPnTGpY4GTw6ADmTVGbV3uEiyXMoke4umjCKi6khgEgYRav6Q4ywHUgVRO8tbTdzp87lZGwucrQ7LL3vNnIDnMUkkZz/C5+nAipZI4UEk4AGST0AqpuybexPbLi1IdO+PfRh1IOrGHGPPAPyNZfazvqiuuzldozLgzyAMSsXMqmBlnfGOHj51c5305jxFrjmU8sHA17LYdl+3hdz7Qlz8cylR/u9GlD8wPzqwKofcLee3ttpKUcLDcFomUgjRhvsic+Qx86viu3mAd85KLm5HFvzVajeiTEIXrJLHGP7Ui5/IGtvUA3527/6js+2U8FnWSXlwzlUB8DxJ+lT8V3guJSlK4hKUpQhKUpQhK+E19qN9ok7ps6coSCQFJHMKzKrnywpPGhA1XFO0G2JlI7zuoiF77T9m7k6e7iP7x88MKKyV3o7uESXUZgaRiIoQdcrjGQNKj4/FRnHU1pr/AGEP9IbOwALOGNzGo+HvcAJnpnSSQfEHrWDfXUlvd3t3IpllV47aziPBcyBcempm4nwBqWnz5xXKKntlcmRAxRo8/dfGoeuCRXfWk2Ds64Qlri7M7nmioixpnjhQBq4cgSeIrd1wrqUpSuISlKUIWJtXasVtE0szhEXmT4ngAAOJJPAAc6o7fee1luoZIoru1jkkHtDmAhCF4iRV/H05eeKufeTd9byHu2ZkKsHR15o68VbHI4PQ1T9ttTaNxfts7XCV1OvtDREA92MvgA8TkgYqiQyZgGAEdp/hMQ5RZJI7laW6GwrFI1mtAkmsftydbt0OWPEeY4elaXffaFrOJFUSNcwAhJYoWbS+PgLAYIOcFc8M9Kke6O7S2NsIQ2s6md2wBqZjkkAcFHQDwFVlv6tzseUPZyGaKdpJTBIpYx4wzsGHEJlvzrs+YN+gA96jGfrsk+G67ezHdW3u40ku5A8qkkWudITS3BnXAZ2zx54xgVae3Nqi2t5ZyrP3altKjJbHID1NQXcfY97cvBeXQihjUd5GseS7BlIAY/dTDZI454VKt6t5ja90iRiSSYkLqcInAZOSeZ8FHOpB2VlvGXn2IkOZ++ZUnHvdFP8AauWE7h5Wdl90SlkEaqRkhECBRnz8avvYO0/aLaKbSVMiBipBBB6jj51VGy7FLfak11d2CLEygr3ZDrGfvy6Tjh6Dhxq5Y5AwDKcgjII5EHkRXIerLbYbB13ukSgimkVX3XKlKVaqUpSlCEqH7W7RFiunhSFpEg0+0S6gBHr5ADGXIHE8sCphVS7TRYbvaUUhC94y3Kk8mQoFbn+Flx86XxEromZwL1H5V0EYkeGk0rWFypTXqGjGrVkYxzznljHWqo3v7V+8DpbFFt+KtO4zr6ERKRjT/EQc9B1qv7zbJkZbS3uZTayZeWPJ04B+EZ4hSeY5VFt4blprjukBwh0Ko5Z64H+eAqWfNoNE0zDiIGR/1UaaBsTv5D86KS2e+KHFuskxRsL7zMVOOXNuA+VZe1t4fZwrMzlsgqAxzkcjxPDHjWv2NuwkOGb35PHop8v8TW1urJJBh1DDzH6eFLOLS6916PDwzCEghrXHahoO9YGz970ll1CSWKcng+ohif6wPH0NW7uH2iGZ1tbsgTkfZycAJQOmOQkHgOfSqA3l3fEGJI86CcEfhPTj4VtL2RprFZeIkQBgQeOQdJII5ZHGmGuy1Wx07lkTQmYPZI0CRgsEcR2+n/avfb2+bs7pZumIP2sjLqUvjIhXB+Lqx6ZA5nhKNibUW5t4pl5SIG9M8x8jkV59i7QoPZhFDEYQiYVAchnIHUDJYkniavTcnZbW2z7aF/jSMavJjxI+ROK5hzK7MZBWugWXMxjWtymybv0W7pSlMJdfCaqLYdxIhtb4RNMoa4eRUxqxM5wyg8+HTzq0tszaLeZs40xuc+ik1U2w9hm8ltLQzzxRRWKynuW0FmYhRk+GM0nPnMkYZV2Tr3G1fFlyuLtv5U8t+0yxbAaR4mP3ZI3U/pioztjbK3cl1cRgmCK1aKNyCA7HU8hUHBKjCDOPGs+bsymi960v5gR9y4xKh9eAYfKtYm8kjWsRFv3s0sjQiFWwrMrMrkE8kwjNx6UtjnzU1gaDmI2Pj81V0LIwc17fPmgVg7u3cb20JidZFEajKnP3R/njWk7UkiOzJu8VXbAEQb+kYhUK9dWT086hk+61yTqOx0Xx7m6Ct+QANd+xNnQe0aZILmO4jUOqXDs4UZ06ozqK8+GRxq+fGOiYXuYR5H8H0UGQWdHfY/PutXuL2WCWa5jvZ5pBCyAKkjBXDLqw3XGABjhV1RQhVCqMKoAAHQDgBUW3A972uXmHuWCnyREj+mQw+VSymoiTG0nehffWqofWYgcLSlKVYoJSlYu1LPvYZIwSutGXIOCMgjII5ULo3WSGqIdpHZ+m04BghJ4890/rzVv4Tj5VTWz4vcAbWrrlH95gdSkhs4PPIraQbdvYf2F7Kv8ADIe8U8c8m4j5VV1zLo2Fq/6ViA0PZTr4X7ivuo5sfd+W0uZ4rhdEiBRjyOTkeRxWdDsUNcKIIwbmdtKZzgdWY+AABJr7d7duLi+aS6RUeSNVBTOljHn6HB5VtuzucJtqMyHnrVc8gWRSoHTiAfnmqw3PLvp+U91hgwAOWnAnfdp5+AKmSdii93qN5ObjHxcO7z4aMfD881Gt390pbq6e1kcwtCCZmUAngdICZ4e9nOTnhVpbR2jOu0rWJRmCSOQyHTyZcFePT0rRbobWSTa1+Rj39IQ+PdZRsH1P5VcWNJFjmsuPG4hjHgE61ry1Gvoq/wB8t0ZdnEd8wuLWQ6e8KgFD0EgHA58a0u1kAtpABgBCAB6VaG376S62HtA3ShWRplUYxwjf3MZ58udVHdSOLXBGousaKM8yQM/zqiRgDhS1cFinyRSCTUgHXjx09u1S7sh7JpO9S8vYyiphoYm5s2ODsOijmB1PpxvWvOG3N9r9wO/vRaRcligyDgchn4j65psnashAljvLpuPxNNJ08ieVXGVu6yo+jp5HZdAeROvkLK9H0qH9ndzeTRGa4k1ROB3QKjUR1ckY909AeJ5+FTCrEi5uVxaeCw9s2hlt5oxwLxuo9WUgfrVR7n7YaBbS8ZSUijNpdKMlk0sAHx5YBPkauioHvJuZNHPJdWQR+9/b2rnCykffQ8lkx9aXma/R7Nxw5jYhWxFptrtj8+yln+mYmgeaORHRULalYEYAJ6elVluPGfaNlKw/cTTnw1OP/sP1rQ3+0NlpI8dxHPaS/vIjqGc8wShwQR9RW8m3l2fNo7q+WB0GEeNtDKuACvvDGMAcKSlxR61jjG4AXenYRw71c2Joa4B418PP4Vbc86opZ2CqoyWJwAPEnoKrVtp6pLnaLcRIFjtl45ManCcPGWRsjy01Hrq4snIN1tGe+CnIi16lJ5gaE+KppuxseW5mS5niMMEXG3hcYYtjAlcfdwDhVPEZzwwK7KTjKjaCGcSRXgO9RY3qhncQTwAUl3U2P7LaRRH4gNTnxdiXc/3mNbalK1EolKUoQlKUoQqQ7RdgexXjy8re7YsG5BJSPeXPTV8QPjmoBtbdlndTCT/EzOTjwx1+leotrbIiuYminjWSNuat/ngfOoVN2IbP0voWVWIOn7V8KenDPEA9DVRjN5gVqsxrHRCKZt1xuj+CqW2UkyvoVxNGvxO4OFbqEOctw4eFbIKkzkhSdPDvAccQc+6RxJB+906VhbEVozLZzDTJEWUjxHEHHoc/WsyfZWYwEcrIq6VccOXIEDgRSztHcvm63cOM8IoZhxB1/wCOvrvzAWzvd875VS39ukSNlbMjadZxj3Q+Bg461ozMtoolt7h0mj4oRJqJbwK5IOfStJHtg6JkuJpRIo+zARCpYHBD54gY8KxNgbQxOgkmMUbEB3VFYqPECmQx9g2sR2JwjczWx0DvY1GnK/ZWTtPei7v7ZIrpwFOGeNEC6iOIV+PLrjhUf2vtHTlUA7xPeUMuQcDJCn8QBz41rINoSzXTRRzs0Kk/aBQrMoPPH3Sa3kljqMdvCuqaVtMQ4k6jwLk88AEkk9KpIJfR1K04HRNw7nQjK0bk7nu18u3gols9lMqzTTROOofUT6AY5jp0q19x90Xv2WR42S0ByWYaTNj7qDmE8WOMjgOfCx9idn1nbpEPZ4nkjRV7woupiBjUc9TzqSAUxkF3yWIMa9sZjZpm3PHztfEQKAAAAOAA5AeArlSlTSCVxlj1AjiMjHDgePh51ypQhUVvtuu+y3jECRXgnZyFmi1SjSNTZf7y4NY+6+4LbYhFzotrRRJp9yNi3u41HBOnHHr4Gp/vHJr2umeVvas5z4yPp/RDW27NIAuzoiBjvGkk/vyMw/IilYi0zOoatrXtN+yac9wjBvfSuC3NhsGCHHdwxoR1VFB8M5A51n0pTSWJvdKUpQuJSlKEJSlVBvB2hXdteNCl7azAlvdEXFPwqTqwT5Ak8KNhZU2Mc9wa3c93qrfpVSWfa1eJ+1t4Zh4xs0bfRsrn51vLDtqsWOmYTWrf71Pd+TLkVwEO2KnLh5Yf7jSPx5jRcO0vsx9txc2x7u7jHDwkx91vPpn5GqutrhwxinQxTp8cbDB/rDxU1aOwe26xuH0ya7fJIRpB7jDOAdQ4D0P1qS7wbo2u0FUyqCRxSVDhx5qw5j6ioSRZgm8D0gYHUdRxXnq82ZH7QHkRWWUaST0ccv7w4eorqst3IY2lZ0BUHKluQXGfy4/St7vxsQ2NyLWd9cUq6opsYIIPJscAwPWtU1rLgieRTEOekEM/gG/wHOlvqGhPzsW63qZD1jGg8eGhI1zdnG11bv2GnU8cbFpmxFGoJYj7oA8Tz8hV0dnPZ6bTNzc4a7kGMDisS/gXxPi3y9c3cHcxbWNZpBm4dRnhwjU8e7UdPM8yfIAVL6aa3Lqd1g4rFB4EUf6R9zz9kpSlTWelKUoQlaeDe+0ecwJcRtKDp0Buv4c8ifLOaiXazvbJEEs7dtEswLSOOccQ4EjwZjkD51WEKpxhQFdAB4dCckEH8XDOedVOlDTS0cJ0e/EtLrobC+J5KebZ2iDPtecfuwkIOc/BESR/eerF3Zsu5s7eP8ESL9FFebl3lMVjeWrsTO8wcyM2dYYrx9fdyfWrY3F7VxMVhuCrEnQs6KVUtyAcchn8Q4cuVU4ZpDnudu4jyACpljdkAA/Td8xry30rwVmUpSm0olKUoQlKUoQuq5t1kRkYZVgQRkjgeB4jjVRb79mcFlBHNbIqrE+qZ2JaRtRCqBwwqgtk4xyq4qwNvbMFxbTQn95Gy/Mjh+eK4RYpXQyGN4dyK892Ed3NMYYrYSMFLgLIASoOPvdeIrp3gaeCNhcWU8YKkZZQV5Y58qzNm7Qkt2huF/awHLDxx7sqH1APzxV070ul3sm4ZDqSW2ZlPloLCqGsYW3Wo3W5i8XPDJku2uFi64+HD8UqEtLNe5RCAw0jgR5VIN2977nZ+BETLDnjA5JAHXuyeKHy5VoWvFSNWY8wMAcySBwA6muaO2jLDDYPujj6DzPpTAJC+ZMklY7M3ifNSntg2pBtS2smtpFZi8nAn3lwoyrDmOIxnlXLsN3QEveT3QdmgkCxI7EqpChtWnqRkYPIdKgmxpSlmCi5kJKjA46ix+LyHM1n3DLJIsYJ1Di7KzDSBjK8DjJzj0zVHW046aL6M3o8mBuV31EDuIPDvCvva2/tnb5DTB2H3Ivfb0wucfPFQzaHbTITi2sHI/FM6p9FGT+dQhVxy4V9FVHEHgE4zoOP97ye6h7qwd2u2m2khdrx4reUSMgjUu5IAHvcF8cj5Vm3PbPYL8PtEv8AUgf/AOQFUrs/ss2jcD2i3jGh2Yq3eBT8RHjkcqlQ3G2wAAbSInqe+HHzx0ppxdwCxYYIXEiR5by0tTSftrix9nZXb/1hGg/NyfyrBue2Wc/s7AD/AIk6/oqn9ajB3H2x/scX/OH+NdT7lbZ6WcfL+kX/ALqruXkE2MPgBu9x8vZdF1ey3FxLcz6RJKQNKklUVRhVBPPqfU1obG9C3k8bYBcgqfHA5fQ13PfStbmTToeNjqQddDYZf1+laLee5SdozD7x0FiRzAHQ+GOJqhrS4m+K1JpWQRM6r9tEA/uBsHx1WZvZZp3sMj/Cx0v44HHP0Jre3TLHEQoHLSir1J4KFxzJPhWl2fsu20K8kwl4ffcYXI4jGf1q3OxzcqFIjdmHJLn2dnJJCYA1IDwUFtWDzI49asY3NQvZLy4g4cPlyj/c2F2RpvtqFY+yYnWCJZDlwihz/EFAP51l0pTR1XmxolKUriEpSlCErE2ptWK2jMs8ixRrzZjgf+T5Vq989749nW/eurSMzBI415ux5DPQcOdU3vJvNJtS4zMgSKD3UhDahrIBZ2OAGOCABjAqD3hotMYfDSYh4a0ePBYUm2oZ7y79nJaIymRCRjIfi3A9NWceRrb7D7RfYrSewaN5XIPs+MYCyA5DnPuqh4+YNRbaW0zq7m3AMuOLdEHn5+Vdlhs8RDqzt8Tnmx/w8qrjBsngeCs6a6Qiw0TcPeeRvHl2fOS4WGzCuGc95JgKDjgOmFH8+Zq4+z3cbugLidftD8Cn7o8T/Efyrq3D7PwgW4uAGYgFEI+HqGbxbwHSrDpjZefwmFdfWy78ByVcz9isBmd47ieKKRtTRLp5nnpYjK5qJb2wQwTtDAgSKBQgC8SSBlmbqzEniefCrj29tdbaB5WPwjgPFvuj5mqHuHZyxZjqYksw55PEmlJyP0he26IbJI4yONhug7z8+6xLbakUhwkik+GeP0PGsoVrH2JbmW1jkUrG06o7KcMA/AnVzznB4+FSbb/ZdtCyBe2cXkI46D+0A8vH5E1DqczczU+7pDqZOqmGumo9j87FaHZtHjZluD4Mfq7GpNUe7P8AP+jbUkaSYwSPDOTg+dSGnjuvIO/UUpSlcUVQu/OyPYNoSZGmC6bvIm+6HP7RPLjxHrUBmtu7N5JECqrpjJHTvD7+PDgpHzr1NvBu9BewtDcIHQ/UHxU9CPGqG2LsIDZV73YLmS4McJPNsERJnzyx+tKSkR0f8iBXitRuI66NsTv22b47H1UfWGw06x3Z0r4nPzHVqvncPeyzNpbQrdRNIsSjTrAbIUcMHqOXyqnLvc6TZ3dtd2qRAjCyq2sBvBzjCseYruZEccQrD5EVISdWaIJT7sH/AFrA5jmNrkPzty7V6PpVSdlG8s73b2qsZbZY9RJYnumzgKrceB/Dnh0q26Z4ArAkjMbyw8OWyUpShVpSlKEKAdsO7U91bwvbp3jwS95o6sMYOPE1Sm0r9u8aCFHjmY/a6gQYyBg5HQ46/wA69R30rLE7IutwpKr+IgHA+Z4VWu6PY6AXn2g5kmmYu8SnCgtxIZh7zYJ5AgetQMYJsppuKljiLI6BPHl29+vzdVNHcQWq6Sw1fe6sT1z/AOa3OwNqlZkla1aSNTqCs4TUemRgnT15ca1NnsSP2y6k0jSk7rGoHAYY8fkMAVtNowoV1OpYJx4E58yMGqnTZTTVZgf/AB2Nzf6idxJ3GteOx9VY47YJP9jH/PH/AGc6zbPtjtv38M0H8RUOvqSmcfSqqsLtX1Krh9OMEHPAjIz51l1D+ocDqAtr/R4JG2xxHkfT1Uz3+34gu1SG2lSVRiR2Ug8eIVfEHr9KhlRveHYhXM8GVdeLBeGR1I8/Gmw97A+EmwrdG6H18D+VQe0v+sK3CSNwdYaXQ8DwPstxfoS9uBz9oiwf7Yr0rXn/AGFZ97tCxTGftw59I1Z/5CvQFMw/2x4rH6X/APqPcEpSlWrKSlKUIWFtq8EVvNITgJGzZ9FJ/lVUbn2JW32TCc6pJhO39kPP+un61Oe1G5KbLuQPikURDzMjBMDzwa1ewrEf6SgQfDa2rY9WKxj54U0jN9WIjZ2k+QPqUxGKjc7srz0U7nt1dSrqGU8CrAEH1B4GtEOz7Z+SfY4eP8H8uVSGlPKkOI2KxrHZsUK6Yo0jXwRQo/IVk0pQopSlKEJUR2n2gRx7QjtBgqDid+iMw+zX1zgnwyK+9pO95sLX7Mj2iY93CPAnmx8lBz64qnbe20qckuzEs7E5LMeJYnxNVPlDFo4LAOxROtAce3h/K9H0qtdw9/n7xLW5JbVwimPj0STz8G68jxqyqtBBFhJSxPieWPFEfPJebr+za12ne2z8AZDKnmrHPD5EfQ1kVY3avuC94qXNqALqHl/vE/D6jp6mqustoayUdTHKvB42GGB68DzFJzMIOYL1PReKa6PqzuNvnzTxXO12fHHq0IF1cTjr/nNZFfGYAZJwBzJr7S5NrXa1rRTRSGq621s/RcNGo5n3QP4uQH6VYTSgEKTxbOB444mpB2YbrQ3t6b1irpa4RVzzk+IOR+FQeB6n+rTOHvN2LG6aDDCCTqDp6+hWT2Vbq3UF/pvEw1vDqRs5B73CgZ6lQrA1cdKU3psF5eR5e7M7s/FJSlKFBKUpQhQbtPcsbCAfvLtGPpEDIf0FZG5i67u9k/CY4h5aVLn83FYu9b69rWqdIYJZT6sVjH862HZyhNtJKTnvp5HHoCIx+UdIs+rFuP8Ai37k+wTJ0h7ypXSlKeSyUpShCUpShChHaLuLLfvbywvGrwauEmrBDY8ORGKrm73GuEv4LSe5C+0JnMSnShDHlq4seA8OdX7UE7V9iO8Ed1DnvLUlsLzKHGrHmMBvkaiWjek9hsQ9v+2DQN+a0dh2RXPex99cxGNHViURg7aSGA4+6pOOdWvUa3F3vS/tlbI7xRhwP/cPI/kcipLUqyigl5pZJXXIbI0SoxvpuJb30T6o1E+k93KODBse7xHEjPQ1J6UKtri02F45feCdFeJ8NzQ6hxHQ8fLzqZ7Kk1Qxk8yg/SsXta3ZMG07jQpKyhZsdAGyGPyYcx4183ZkzbJ/DkfQmlJgMthei6Kle6Uh5JFaX3rMn3NutoCVrUjNugymSC/eZ4L0zpTlWi3B3rm2RfEsj6fgniwQcA8Tj8S8xnz8au7sfh+yuX4cZgo8fdjXn/eqNds279sl3bTgIZpiUkjIyWAGRLjpp5EnnkUw36Ggjks3Ff8AsYpzCa+qh+Fb9jepNGksbBkdQysOoIyDXfVZdku3NDPZMfdwZIR4DPvoPIEhgPM+FWbU7BFjikZYnRPMbtx8+6UpShVpSlKEKstp3YO1NoSdILeKPJ8w8jfqKmO49oY9n2ykYPdKSPNhqP5mq1uZyYdpSjOZ7tolxzIBWEAfmKuKCIKoUclAA9BwFI4XV8r+ZA8h/KZm0YxveuylKU8lkpSlCEpSlCEr4RnnX2lCFWW8W4M9pObzZZweJktx18THnhx/Cf8A8zN3u1qJxpulMTg4LAEgH+MfFH88jzqwa0W8G5Vree9LHiTpKh0uPmOY8jmi0wHsfpIPEb+PNbWy2hHMoeJ1kU9VII/KsiqtuuyW5ibVZ3gH/EDK3oWiI1fMVrrrdvbyjhLI+P6O6H6Ov86L7EGEH9Lwe+x9tfyuztjj039m/wCOKSP6EMP1NQTZLANMgGNMh4eTAN/jXLenZ99Fd2rXonyzEKZZlcYwM6ccF58a4WZxczjxCN/0kfypOXj84r0HRttY1p4OI07W3+Qs6x7XZNnRz28MKtI0pYSMTgZVRjSOZGnxxXTuzbXm1JJLgBpp24PLINMcY8AeWnroUZqR9lm5tpeXN7JcwiVonQKG+H3lJ4jqeHWrrtrVI1CRqqKvAKoAA9AOAprKC0XyCxHymHEPe3e3eGqqzcvcq7S9gncqIUUuG0nMmrK4KnjGSDqx4c+NWxSlS0AoJaWV0rs7zZSlKUKtK655gisx5KCT8hmuyo/v/f8Ac7Nu36iFgPVhoH5tXCaCAq42Lbl4dlxFcm4uTcP6Bnnyf+mrnqtN3LPG0rOLGBbWjHh4kJHx/OrLpXB/2Q7/ACLj5k+ivn0fXID8X6pSlKbVCUpShCUpShCUrhNMEUsxCqoySeQA4knyqm97+1m5uHaHZg0RA6WuWHFuhMYPIefEnyrhcBqVNjHSOysFlWttjeK2tV1XE8cQ/iYAn0HM1C9odu2z01d2Jp8dUjIX6tjFUreWgWX3i13dNxJkYkD+Jsnl6mtpbbHHAynvG/DyjX+qo4fM1UZ2gWtKLoqWQ0TVb1w7CefYL7aVh2/b2smTHYTuBzPeIP5cayoe2zJGrZ9wo6kPGfyyM1A1UAYAwPAV9qo4k3oFpN6Djr6nuvw9lm9p29C7RksjDDMvdOxfvFAxkp1BPgaj1uf9clxxHdqCRyBB5HzxXLad+2oQxftX6/gXqx8/Csuzs1iQKvqSeZJ5k+JNQe+xZ4prC4VsTsjCSGmyTzqq++vJbvs43qisL65FyzRxzhNEmk6NS5HvEcufOrvtbtJVDxurqeTKQQfQivOj3OHCMODfCeYJ6qfA/rXbszaFzYOZbJ8Z4vA3GN/QfdbzFXxzCg12naszG9FvLnSwnNqSW8fBejKVGdxt/INpw6o/clThLCfiQ/zXPI1JqYIpYKUpSuISoP2uXP8AqkUPW4uYo8eI1hj+S1Id7NoywWc0sCB5UTKg5x5kgcSAMnA54qsdo7PvL4QTnaMEoifvYwIgI9X8QByccsHlxpXEzsibTjV7bq6KJzz9I/Cl25417RvH/o0ii+pd/wDCpvVY9n+3ntriaC+VUkuJdaTIfs2JVVEfPKnC5APPJqzqsw7Q2FgabFDb7/dE99YbFe3BKUpVypSlKUISlKUIWFtnZEd1A8EuTHIMNpJBx6iq92r2MhY29jupVYKdEcmhlJ6DOAQPrVn0rhAO6tjmfEbYaXnix3B2hbIxeykkcnLOjxsW/PPDwrsbZV4Odhd/KPP6GvQdKgYmE2Qn4+lJo2hoqgvPg2TeHlYXXzjA/U113+xtoQwPO9iyRopZi0qAgDyGTXoeuMkYYEEAg8wRkH1rnUs5KR6XxB414D2XlzdeAsrTvxeU8/IdP8+AreVbe1uy+zmJZENu/wCKE6QfVfhP0qI33ZNeKT3M8Eq9A6sjfVciqXwuJsLTwnSUDIwx1gj7nifNQnaNp3kZXODzU+DDiD9a47Lve9jBPBgSrjwYcDUjuNw9pqcC1jfzWdcfmAa790uxKZ2lkvpZLfW2pYoJB15ljg+Q4VxsLiKOinN0lDG8PYbvQ+nztURNzLZXC31scOh+1Xo6feBHp/I9K9G7J2mlxDHNGcpIoZT5EfqOVRG17Gtnr+0WWfH9LK5H0BAqZ2dmkSLHGioiDCqowAPACmmAtbRNrz2MljmlMkYq9+/mu6lKVJKJXmTeiwNy97ewMLfupmQRRjTwTHvNpPxNxPyr03Uen3AsXlaZrZC7nL8Wwx55Zc4b5ioPaTsaVsTmt/Uo5uN2bQiC3uLlpppiqSFZZCUV8AjCjA4cOeasSvgFfanpwVZJO6UpShcSlKUISlKUIX//2Q=="/>
          <p:cNvSpPr>
            <a:spLocks noChangeAspect="1" noChangeArrowheads="1"/>
          </p:cNvSpPr>
          <p:nvPr/>
        </p:nvSpPr>
        <p:spPr bwMode="auto">
          <a:xfrm>
            <a:off x="215900" y="-957263"/>
            <a:ext cx="1781175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23" y="408349"/>
            <a:ext cx="1152128" cy="1478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97074" y="655241"/>
            <a:ext cx="65353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/>
              <a:t>Hadánka  čertíka Lumpíka .</a:t>
            </a:r>
          </a:p>
          <a:p>
            <a:r>
              <a:rPr lang="cs-CZ" sz="2400" smtClean="0"/>
              <a:t>Dokážete  vyluštit mé jméno?</a:t>
            </a:r>
            <a:r>
              <a:rPr lang="cs-CZ" smtClean="0"/>
              <a:t> </a:t>
            </a:r>
            <a:endParaRPr lang="cs-CZ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0500306"/>
              </p:ext>
            </p:extLst>
          </p:nvPr>
        </p:nvGraphicFramePr>
        <p:xfrm>
          <a:off x="6372200" y="692696"/>
          <a:ext cx="1123575" cy="4759959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407699"/>
                <a:gridCol w="715876"/>
              </a:tblGrid>
              <a:tr h="9651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300">
                          <a:effectLst/>
                        </a:rPr>
                        <a:t>e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070" marR="6107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300" smtClean="0">
                          <a:effectLst/>
                        </a:rPr>
                        <a:t>6+3</a:t>
                      </a:r>
                      <a:endParaRPr lang="cs-CZ" sz="10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070" marR="61070" marT="0" marB="0"/>
                </a:tc>
              </a:tr>
              <a:tr h="7803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300">
                          <a:effectLst/>
                        </a:rPr>
                        <a:t>l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070" marR="6107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100">
                          <a:effectLst/>
                        </a:rPr>
                        <a:t> </a:t>
                      </a:r>
                      <a:endParaRPr lang="cs-CZ" sz="10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300" smtClean="0">
                          <a:effectLst/>
                        </a:rPr>
                        <a:t>8+2</a:t>
                      </a:r>
                      <a:endParaRPr lang="cs-CZ" sz="1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070" marR="61070" marT="0" marB="0"/>
                </a:tc>
              </a:tr>
              <a:tr h="7491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300">
                          <a:effectLst/>
                        </a:rPr>
                        <a:t>í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070" marR="6107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300" smtClean="0">
                          <a:effectLst/>
                        </a:rPr>
                        <a:t>9+9</a:t>
                      </a:r>
                      <a:endParaRPr lang="cs-CZ" sz="1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070" marR="61070" marT="0" marB="0"/>
                </a:tc>
              </a:tr>
              <a:tr h="7491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300">
                          <a:effectLst/>
                        </a:rPr>
                        <a:t>p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070" marR="6107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300" smtClean="0">
                          <a:effectLst/>
                        </a:rPr>
                        <a:t>6+6</a:t>
                      </a:r>
                      <a:endParaRPr lang="cs-CZ" sz="1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070" marR="61070" marT="0" marB="0"/>
                </a:tc>
              </a:tr>
              <a:tr h="7491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300">
                          <a:effectLst/>
                        </a:rPr>
                        <a:t>n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070" marR="6107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100" smtClean="0">
                          <a:effectLst/>
                        </a:rPr>
                        <a:t>4+9</a:t>
                      </a:r>
                      <a:endParaRPr lang="cs-CZ" sz="1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070" marR="61070" marT="0" marB="0"/>
                </a:tc>
              </a:tr>
              <a:tr h="7491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300">
                          <a:effectLst/>
                        </a:rPr>
                        <a:t>k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070" marR="6107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7+4</a:t>
                      </a:r>
                      <a:endParaRPr lang="cs-CZ" sz="2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070" marR="61070" marT="0" marB="0"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2887858"/>
              </p:ext>
            </p:extLst>
          </p:nvPr>
        </p:nvGraphicFramePr>
        <p:xfrm>
          <a:off x="99702" y="5013176"/>
          <a:ext cx="6096000" cy="10109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600" smtClean="0"/>
                        <a:t>12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smtClean="0"/>
                        <a:t>9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smtClean="0"/>
                        <a:t>11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smtClean="0"/>
                        <a:t>9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smtClean="0"/>
                        <a:t>10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smtClean="0"/>
                        <a:t>13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smtClean="0"/>
                        <a:t>18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smtClean="0"/>
                        <a:t>11</a:t>
                      </a:r>
                      <a:endParaRPr lang="cs-CZ" sz="36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2625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44192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Odkazy:</a:t>
            </a:r>
          </a:p>
          <a:p>
            <a:r>
              <a:rPr lang="cs-CZ" smtClean="0"/>
              <a:t>Obrázky byly použity z volně šiřitelných webů</a:t>
            </a:r>
          </a:p>
          <a:p>
            <a:r>
              <a:rPr lang="cs-CZ"/>
              <a:t>http://www.gify.nou.cz/fa5_cert.htm#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1641867"/>
            <a:ext cx="50943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/>
              <a:t>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466601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158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131M</dc:creator>
  <cp:lastModifiedBy>131M</cp:lastModifiedBy>
  <cp:revision>18</cp:revision>
  <dcterms:created xsi:type="dcterms:W3CDTF">2011-12-28T06:16:40Z</dcterms:created>
  <dcterms:modified xsi:type="dcterms:W3CDTF">2012-09-08T19:22:19Z</dcterms:modified>
</cp:coreProperties>
</file>