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VY_12_INOVACE_20_Opakování </a:t>
          </a:r>
          <a:r>
            <a:rPr lang="cs-CZ" dirty="0" err="1" smtClean="0"/>
            <a:t>Čj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</a:t>
          </a:r>
          <a:r>
            <a:rPr lang="cs-CZ" dirty="0" err="1" smtClean="0"/>
            <a:t>Čj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VY_12_INOVACE_20_Opakování </a:t>
          </a:r>
          <a:r>
            <a:rPr lang="cs-CZ" sz="1800" kern="1200" dirty="0" err="1" smtClean="0"/>
            <a:t>Čj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</a:t>
          </a:r>
          <a:r>
            <a:rPr lang="cs-CZ" sz="1800" kern="1200" dirty="0" err="1" smtClean="0"/>
            <a:t>Čj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text, plní zadané úkoly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text, plní zadané úkoly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</a:t>
            </a:r>
            <a:r>
              <a:rPr lang="cs-CZ" dirty="0" smtClean="0"/>
              <a:t>jazyka</a:t>
            </a:r>
            <a:endParaRPr lang="cs-CZ" dirty="0" smtClean="0"/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</a:t>
            </a:r>
            <a:r>
              <a:rPr lang="cs-CZ" dirty="0" smtClean="0"/>
              <a:t>lze </a:t>
            </a:r>
            <a:r>
              <a:rPr lang="cs-CZ" dirty="0" smtClean="0"/>
              <a:t>využít v rámci opakování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tištěné podobě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prezentace na interaktivní tabuli - žáci si zopakují vše, co musí znát o stavbě věty, slov a slabik</a:t>
            </a:r>
            <a:r>
              <a:rPr lang="cs-CZ" dirty="0" smtClean="0"/>
              <a:t>, nadřazených slovech, </a:t>
            </a:r>
            <a:r>
              <a:rPr lang="cs-CZ" dirty="0" smtClean="0"/>
              <a:t>doplňují text, plní zadané úkoly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57148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2200" dirty="0" smtClean="0"/>
              <a:t>1.</a:t>
            </a:r>
            <a:r>
              <a:rPr lang="cs-CZ" sz="2200" b="1" dirty="0" smtClean="0"/>
              <a:t>Doplň </a:t>
            </a:r>
            <a:r>
              <a:rPr lang="cs-CZ" sz="2200" b="1" dirty="0" smtClean="0"/>
              <a:t>i, í/ y ý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D_</a:t>
            </a:r>
            <a:r>
              <a:rPr lang="cs-CZ" sz="2200" dirty="0" err="1" smtClean="0"/>
              <a:t>ka</a:t>
            </a:r>
            <a:r>
              <a:rPr lang="cs-CZ" sz="2200" dirty="0" smtClean="0"/>
              <a:t>, srn_, d_vadlo, ch_ba, r_č, </a:t>
            </a:r>
            <a:r>
              <a:rPr lang="cs-CZ" sz="2200" dirty="0" err="1" smtClean="0"/>
              <a:t>ledn</a:t>
            </a:r>
            <a:r>
              <a:rPr lang="cs-CZ" sz="2200" dirty="0" smtClean="0"/>
              <a:t>_</a:t>
            </a:r>
            <a:r>
              <a:rPr lang="cs-CZ" sz="2200" dirty="0" err="1" smtClean="0"/>
              <a:t>ce</a:t>
            </a:r>
            <a:r>
              <a:rPr lang="cs-CZ" sz="2200" dirty="0" smtClean="0"/>
              <a:t>, </a:t>
            </a:r>
            <a:r>
              <a:rPr lang="cs-CZ" sz="2200" dirty="0" err="1" smtClean="0"/>
              <a:t>uš</a:t>
            </a:r>
            <a:r>
              <a:rPr lang="cs-CZ" sz="2200" dirty="0" smtClean="0"/>
              <a:t>_, led</a:t>
            </a:r>
            <a:r>
              <a:rPr lang="cs-CZ" sz="2200" dirty="0" smtClean="0"/>
              <a:t>_,</a:t>
            </a:r>
            <a:r>
              <a:rPr lang="cs-CZ" sz="2200" dirty="0" err="1" smtClean="0"/>
              <a:t>št</a:t>
            </a:r>
            <a:r>
              <a:rPr lang="cs-CZ" sz="2200" dirty="0" smtClean="0"/>
              <a:t>_</a:t>
            </a:r>
            <a:r>
              <a:rPr lang="cs-CZ" sz="2200" dirty="0" err="1" smtClean="0"/>
              <a:t>ka</a:t>
            </a:r>
            <a:r>
              <a:rPr lang="cs-CZ" sz="2200" dirty="0" smtClean="0"/>
              <a:t>, </a:t>
            </a:r>
            <a:r>
              <a:rPr lang="cs-CZ" sz="2200" dirty="0" smtClean="0"/>
              <a:t>r_</a:t>
            </a:r>
            <a:r>
              <a:rPr lang="cs-CZ" sz="2200" dirty="0" err="1" smtClean="0"/>
              <a:t>ma</a:t>
            </a:r>
            <a:r>
              <a:rPr lang="cs-CZ" sz="2200" dirty="0" smtClean="0"/>
              <a:t>, hák_, </a:t>
            </a:r>
            <a:endParaRPr lang="cs-CZ" sz="2200" dirty="0" smtClean="0"/>
          </a:p>
          <a:p>
            <a:pPr>
              <a:buNone/>
            </a:pPr>
            <a:r>
              <a:rPr lang="cs-CZ" sz="2200" dirty="0" err="1" smtClean="0"/>
              <a:t>úzk</a:t>
            </a:r>
            <a:r>
              <a:rPr lang="cs-CZ" sz="2200" dirty="0" smtClean="0"/>
              <a:t>_, </a:t>
            </a:r>
            <a:r>
              <a:rPr lang="cs-CZ" sz="2200" dirty="0" smtClean="0"/>
              <a:t>vět</a:t>
            </a:r>
            <a:r>
              <a:rPr lang="cs-CZ" sz="2200" dirty="0" smtClean="0"/>
              <a:t>_, d_</a:t>
            </a:r>
            <a:r>
              <a:rPr lang="cs-CZ" sz="2200" dirty="0" err="1" smtClean="0"/>
              <a:t>ra</a:t>
            </a:r>
            <a:r>
              <a:rPr lang="cs-CZ" sz="2200" dirty="0" smtClean="0"/>
              <a:t>, t_ha, </a:t>
            </a:r>
            <a:r>
              <a:rPr lang="cs-CZ" sz="2200" dirty="0" err="1" smtClean="0"/>
              <a:t>kř</a:t>
            </a:r>
            <a:r>
              <a:rPr lang="cs-CZ" sz="2200" dirty="0" smtClean="0"/>
              <a:t>_k, vět</a:t>
            </a:r>
            <a:r>
              <a:rPr lang="cs-CZ" sz="2200" dirty="0" smtClean="0"/>
              <a:t>_</a:t>
            </a:r>
          </a:p>
          <a:p>
            <a:pPr>
              <a:buNone/>
            </a:pPr>
            <a:endParaRPr lang="cs-CZ" sz="1100" dirty="0" smtClean="0"/>
          </a:p>
          <a:p>
            <a:pPr lvl="0">
              <a:buNone/>
            </a:pPr>
            <a:r>
              <a:rPr lang="cs-CZ" sz="2200" b="1" dirty="0" smtClean="0"/>
              <a:t>2. Urči </a:t>
            </a:r>
            <a:r>
              <a:rPr lang="cs-CZ" sz="2200" b="1" dirty="0" smtClean="0"/>
              <a:t>druhy vět a doplň znaménka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Pospěš si    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Dnes </a:t>
            </a:r>
            <a:r>
              <a:rPr lang="cs-CZ" sz="2200" dirty="0" smtClean="0"/>
              <a:t>prší</a:t>
            </a:r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Kéž by bylo hezky</a:t>
            </a:r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Půjdeš odpoledne </a:t>
            </a:r>
            <a:r>
              <a:rPr lang="cs-CZ" sz="2200" dirty="0" smtClean="0"/>
              <a:t>ven</a:t>
            </a:r>
            <a:br>
              <a:rPr lang="cs-CZ" sz="2200" dirty="0" smtClean="0"/>
            </a:br>
            <a:r>
              <a:rPr lang="cs-CZ" sz="2200" dirty="0" smtClean="0"/>
              <a:t>	</a:t>
            </a:r>
          </a:p>
          <a:p>
            <a:pPr lvl="0">
              <a:buNone/>
            </a:pPr>
            <a:r>
              <a:rPr lang="cs-CZ" sz="2200" b="1" dirty="0" smtClean="0"/>
              <a:t>3. Rozděl </a:t>
            </a:r>
            <a:r>
              <a:rPr lang="cs-CZ" sz="2200" b="1" dirty="0" smtClean="0"/>
              <a:t>větu na slova a napiš, z kolika slov se skládá</a:t>
            </a:r>
            <a:endParaRPr lang="cs-CZ" sz="2200" dirty="0" smtClean="0"/>
          </a:p>
          <a:p>
            <a:pPr>
              <a:buNone/>
            </a:pPr>
            <a:r>
              <a:rPr lang="cs-CZ" sz="2200" dirty="0" err="1" smtClean="0"/>
              <a:t>MartinaDansihrajísmíčem</a:t>
            </a:r>
            <a:r>
              <a:rPr lang="cs-CZ" sz="2200" dirty="0" smtClean="0"/>
              <a:t>.   </a:t>
            </a:r>
            <a:endParaRPr lang="cs-CZ" sz="2200" dirty="0" smtClean="0"/>
          </a:p>
          <a:p>
            <a:pPr>
              <a:buNone/>
            </a:pPr>
            <a:endParaRPr lang="cs-CZ" sz="1100" dirty="0" smtClean="0"/>
          </a:p>
          <a:p>
            <a:pPr lvl="0">
              <a:buNone/>
            </a:pPr>
            <a:r>
              <a:rPr lang="cs-CZ" sz="2200" b="1" dirty="0" smtClean="0"/>
              <a:t>4. Zakroužkuj </a:t>
            </a:r>
            <a:r>
              <a:rPr lang="cs-CZ" sz="2200" b="1" dirty="0" smtClean="0"/>
              <a:t>samohlásky krátké </a:t>
            </a:r>
            <a:r>
              <a:rPr lang="cs-CZ" sz="2200" b="1" dirty="0" smtClean="0"/>
              <a:t>oranžově a dlouhé modře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Štěňátko, koza, louka, Alena, bílá, mnohoznačný, list, auto, čaj, televize</a:t>
            </a:r>
            <a:endParaRPr lang="cs-CZ" sz="22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14744" y="4000504"/>
            <a:ext cx="32861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214678" y="4000504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714480" y="2786058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714480" y="3143248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643174" y="3571876"/>
            <a:ext cx="21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357422" y="2786058"/>
            <a:ext cx="43577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357422" y="3143248"/>
            <a:ext cx="43577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143240" y="3571876"/>
            <a:ext cx="37862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071934" y="5143512"/>
            <a:ext cx="78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60480" y="4643446"/>
            <a:ext cx="954924" cy="78581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6351" y="2357430"/>
            <a:ext cx="1493367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57148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400" b="1" dirty="0" smtClean="0"/>
              <a:t>5.</a:t>
            </a:r>
            <a:r>
              <a:rPr lang="cs-CZ" sz="2400" b="1" dirty="0" smtClean="0"/>
              <a:t> </a:t>
            </a:r>
            <a:r>
              <a:rPr lang="cs-CZ" sz="2400" b="1" dirty="0" smtClean="0"/>
              <a:t>Doplň </a:t>
            </a:r>
            <a:r>
              <a:rPr lang="cs-CZ" sz="2400" b="1" dirty="0" smtClean="0"/>
              <a:t>u, ú, ů</a:t>
            </a:r>
          </a:p>
          <a:p>
            <a:pPr>
              <a:buNone/>
            </a:pPr>
            <a:r>
              <a:rPr lang="cs-CZ" sz="2400" dirty="0" smtClean="0"/>
              <a:t>P_</a:t>
            </a:r>
            <a:r>
              <a:rPr lang="cs-CZ" sz="2400" dirty="0" err="1" smtClean="0"/>
              <a:t>jčovna</a:t>
            </a:r>
            <a:r>
              <a:rPr lang="cs-CZ" sz="2400" dirty="0" smtClean="0"/>
              <a:t>, _</a:t>
            </a:r>
            <a:r>
              <a:rPr lang="cs-CZ" sz="2400" dirty="0" err="1" smtClean="0"/>
              <a:t>čes</a:t>
            </a:r>
            <a:r>
              <a:rPr lang="cs-CZ" sz="2400" dirty="0" smtClean="0"/>
              <a:t>, </a:t>
            </a:r>
            <a:r>
              <a:rPr lang="cs-CZ" sz="2400" dirty="0" err="1" smtClean="0"/>
              <a:t>st</a:t>
            </a:r>
            <a:r>
              <a:rPr lang="cs-CZ" sz="2400" dirty="0" smtClean="0"/>
              <a:t>_l, _</a:t>
            </a:r>
            <a:r>
              <a:rPr lang="cs-CZ" sz="2400" dirty="0" err="1" smtClean="0"/>
              <a:t>cho</a:t>
            </a:r>
            <a:r>
              <a:rPr lang="cs-CZ" sz="2400" dirty="0" smtClean="0"/>
              <a:t>, dom_, s_</a:t>
            </a:r>
            <a:r>
              <a:rPr lang="cs-CZ" sz="2400" dirty="0" err="1" smtClean="0"/>
              <a:t>chý</a:t>
            </a:r>
            <a:r>
              <a:rPr lang="cs-CZ" sz="2400" dirty="0" smtClean="0"/>
              <a:t>, _</a:t>
            </a:r>
            <a:r>
              <a:rPr lang="cs-CZ" sz="2400" dirty="0" err="1" smtClean="0"/>
              <a:t>dolí</a:t>
            </a:r>
            <a:r>
              <a:rPr lang="cs-CZ" sz="2400" dirty="0" smtClean="0"/>
              <a:t>, </a:t>
            </a:r>
            <a:r>
              <a:rPr lang="cs-CZ" sz="2400" dirty="0" err="1" smtClean="0"/>
              <a:t>nem</a:t>
            </a:r>
            <a:r>
              <a:rPr lang="cs-CZ" sz="2400" dirty="0" smtClean="0"/>
              <a:t>_</a:t>
            </a:r>
            <a:r>
              <a:rPr lang="cs-CZ" sz="2400" dirty="0" err="1" smtClean="0"/>
              <a:t>žeme</a:t>
            </a:r>
            <a:r>
              <a:rPr lang="cs-CZ" sz="2400" dirty="0" smtClean="0"/>
              <a:t>, </a:t>
            </a:r>
            <a:r>
              <a:rPr lang="cs-CZ" sz="2400" dirty="0" err="1" smtClean="0"/>
              <a:t>st</a:t>
            </a:r>
            <a:r>
              <a:rPr lang="cs-CZ" sz="2400" dirty="0" smtClean="0"/>
              <a:t>_</a:t>
            </a:r>
            <a:r>
              <a:rPr lang="cs-CZ" sz="2400" dirty="0" err="1" smtClean="0"/>
              <a:t>dený</a:t>
            </a:r>
            <a:endParaRPr lang="cs-CZ" sz="2400" dirty="0" smtClean="0"/>
          </a:p>
          <a:p>
            <a:pPr lvl="0">
              <a:buNone/>
            </a:pPr>
            <a:endParaRPr lang="cs-CZ" sz="1200" b="1" dirty="0" smtClean="0"/>
          </a:p>
          <a:p>
            <a:pPr lvl="0">
              <a:buNone/>
            </a:pPr>
            <a:r>
              <a:rPr lang="cs-CZ" sz="2400" b="1" dirty="0" smtClean="0"/>
              <a:t>6</a:t>
            </a:r>
            <a:r>
              <a:rPr lang="cs-CZ" sz="2400" b="1" dirty="0" smtClean="0"/>
              <a:t>. Vypiš </a:t>
            </a:r>
            <a:r>
              <a:rPr lang="cs-CZ" sz="2400" b="1" dirty="0" smtClean="0"/>
              <a:t>si hlásky a urči je      K N Í Ž K </a:t>
            </a:r>
            <a:r>
              <a:rPr lang="cs-CZ" sz="2400" b="1" dirty="0" smtClean="0"/>
              <a:t>A</a:t>
            </a:r>
            <a:r>
              <a:rPr lang="cs-CZ" sz="2400" dirty="0" smtClean="0"/>
              <a:t> 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lvl="0">
              <a:buNone/>
            </a:pPr>
            <a:r>
              <a:rPr lang="cs-CZ" sz="2400" b="1" dirty="0" smtClean="0"/>
              <a:t>7. Najdi </a:t>
            </a:r>
            <a:r>
              <a:rPr lang="cs-CZ" sz="2400" b="1" dirty="0" smtClean="0"/>
              <a:t>a škrtni slova, která svým významem do řady nepatří a </a:t>
            </a:r>
            <a:r>
              <a:rPr lang="cs-CZ" sz="2400" b="1" dirty="0" smtClean="0"/>
              <a:t>napiš slovo </a:t>
            </a:r>
            <a:r>
              <a:rPr lang="cs-CZ" sz="2400" b="1" dirty="0" smtClean="0"/>
              <a:t>nadřazené</a:t>
            </a:r>
            <a:endParaRPr lang="cs-CZ" sz="2400" dirty="0" smtClean="0"/>
          </a:p>
          <a:p>
            <a:pPr lvl="0">
              <a:buNone/>
            </a:pPr>
            <a:r>
              <a:rPr lang="cs-CZ" sz="2400" dirty="0" smtClean="0"/>
              <a:t>a) Bruslit</a:t>
            </a:r>
            <a:r>
              <a:rPr lang="cs-CZ" sz="2400" dirty="0" smtClean="0"/>
              <a:t>, lyžovat, zpívat, sáňkovat, bobovat     </a:t>
            </a:r>
          </a:p>
          <a:p>
            <a:pPr>
              <a:buNone/>
            </a:pPr>
            <a:r>
              <a:rPr lang="cs-CZ" sz="2400" dirty="0" smtClean="0"/>
              <a:t> </a:t>
            </a:r>
            <a:r>
              <a:rPr lang="cs-CZ" sz="2400" dirty="0" smtClean="0"/>
              <a:t>b) Pilná</a:t>
            </a:r>
            <a:r>
              <a:rPr lang="cs-CZ" sz="2400" dirty="0" smtClean="0"/>
              <a:t>, modrá, červená, bílá, zelená, žlutá  </a:t>
            </a:r>
          </a:p>
          <a:p>
            <a:pPr lvl="0">
              <a:buNone/>
            </a:pPr>
            <a:r>
              <a:rPr lang="cs-CZ" sz="2400" dirty="0" smtClean="0"/>
              <a:t>c) Houska</a:t>
            </a:r>
            <a:r>
              <a:rPr lang="cs-CZ" sz="2400" dirty="0" smtClean="0"/>
              <a:t>, rohlík, </a:t>
            </a:r>
            <a:r>
              <a:rPr lang="cs-CZ" sz="2400" dirty="0" smtClean="0"/>
              <a:t>bageta, </a:t>
            </a:r>
            <a:r>
              <a:rPr lang="cs-CZ" sz="2400" dirty="0" smtClean="0"/>
              <a:t>váza, vánočka  </a:t>
            </a:r>
            <a:endParaRPr lang="cs-CZ" sz="2400" dirty="0" smtClean="0"/>
          </a:p>
          <a:p>
            <a:pPr lvl="0">
              <a:buNone/>
            </a:pPr>
            <a:r>
              <a:rPr lang="cs-CZ" sz="2400" dirty="0" smtClean="0"/>
              <a:t> 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8</a:t>
            </a:r>
            <a:r>
              <a:rPr lang="cs-CZ" sz="2400" b="1" dirty="0" smtClean="0"/>
              <a:t>. Rozděl </a:t>
            </a:r>
            <a:r>
              <a:rPr lang="cs-CZ" sz="2400" b="1" dirty="0" smtClean="0"/>
              <a:t>slova na slabiky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Maminka, kolo, traktory, televizor, pampeliška, sup, jetel, čaj, počítač, </a:t>
            </a:r>
          </a:p>
          <a:p>
            <a:pPr>
              <a:buNone/>
            </a:pPr>
            <a:r>
              <a:rPr lang="cs-CZ" sz="2400" dirty="0" smtClean="0"/>
              <a:t>louka,pes, stoleček, Anička, koza</a:t>
            </a:r>
            <a:endParaRPr lang="cs-CZ" sz="2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714348" y="207167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714348" y="242886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14348" y="278605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14348" y="314324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14348" y="350043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14348" y="3857628"/>
            <a:ext cx="7143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143504" y="4714884"/>
            <a:ext cx="292895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143504" y="5000636"/>
            <a:ext cx="292895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143504" y="5286388"/>
            <a:ext cx="292895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teflova\AppData\Local\Microsoft\Windows\Temporary Internet Files\Content.IE5\2P21ZRHY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53320" y="1214422"/>
            <a:ext cx="676332" cy="7143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147</Words>
  <Application>Microsoft Office PowerPoint</Application>
  <PresentationFormat>Předvádění na obrazovce (4:3)</PresentationFormat>
  <Paragraphs>53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Splň zadané úkoly</vt:lpstr>
      <vt:lpstr>Splň zadané 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15</cp:revision>
  <dcterms:created xsi:type="dcterms:W3CDTF">2011-08-21T15:31:45Z</dcterms:created>
  <dcterms:modified xsi:type="dcterms:W3CDTF">2012-03-13T09:50:12Z</dcterms:modified>
</cp:coreProperties>
</file>