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9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495B-6608-49D1-9E13-830DB0D1E775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5EFE0-66E9-4020-9742-3E5B11D2BF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495B-6608-49D1-9E13-830DB0D1E775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5EFE0-66E9-4020-9742-3E5B11D2BF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495B-6608-49D1-9E13-830DB0D1E775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5EFE0-66E9-4020-9742-3E5B11D2BF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495B-6608-49D1-9E13-830DB0D1E775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5EFE0-66E9-4020-9742-3E5B11D2BF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495B-6608-49D1-9E13-830DB0D1E775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5EFE0-66E9-4020-9742-3E5B11D2BF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495B-6608-49D1-9E13-830DB0D1E775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5EFE0-66E9-4020-9742-3E5B11D2BF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495B-6608-49D1-9E13-830DB0D1E775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5EFE0-66E9-4020-9742-3E5B11D2BF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495B-6608-49D1-9E13-830DB0D1E775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5EFE0-66E9-4020-9742-3E5B11D2BF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495B-6608-49D1-9E13-830DB0D1E775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5EFE0-66E9-4020-9742-3E5B11D2BF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495B-6608-49D1-9E13-830DB0D1E775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5EFE0-66E9-4020-9742-3E5B11D2BF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6495B-6608-49D1-9E13-830DB0D1E775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5EFE0-66E9-4020-9742-3E5B11D2BF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56495B-6608-49D1-9E13-830DB0D1E775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A5EFE0-66E9-4020-9742-3E5B11D2BF5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832648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/>
              <a:t>Název školy: </a:t>
            </a:r>
            <a:r>
              <a:rPr lang="cs-CZ" dirty="0" smtClean="0"/>
              <a:t>Základní škola a Mateřská škola   Doudleby</a:t>
            </a:r>
          </a:p>
          <a:p>
            <a:r>
              <a:rPr lang="cs-CZ" b="1" dirty="0" smtClean="0"/>
              <a:t>Autor :</a:t>
            </a:r>
            <a:r>
              <a:rPr lang="cs-CZ" dirty="0" smtClean="0"/>
              <a:t> Mgr. Jana Blažková</a:t>
            </a:r>
          </a:p>
          <a:p>
            <a:r>
              <a:rPr lang="cs-CZ" b="1" dirty="0" smtClean="0"/>
              <a:t>Téma :</a:t>
            </a:r>
            <a:r>
              <a:rPr lang="cs-CZ" dirty="0" smtClean="0"/>
              <a:t> Násobilka v oboru do 100</a:t>
            </a:r>
          </a:p>
          <a:p>
            <a:r>
              <a:rPr lang="cs-CZ" b="1" dirty="0" smtClean="0"/>
              <a:t>Název :</a:t>
            </a:r>
            <a:r>
              <a:rPr lang="cs-CZ" dirty="0" smtClean="0"/>
              <a:t> VY_32_INOVACE_06_NÁSOBENÍ </a:t>
            </a:r>
            <a:r>
              <a:rPr lang="cs-CZ" dirty="0"/>
              <a:t>7</a:t>
            </a:r>
            <a:endParaRPr lang="cs-CZ" dirty="0" smtClean="0"/>
          </a:p>
          <a:p>
            <a:r>
              <a:rPr lang="cs-CZ" b="1" dirty="0" smtClean="0"/>
              <a:t>Číslo projektu : </a:t>
            </a:r>
            <a:r>
              <a:rPr lang="cs-CZ" dirty="0" smtClean="0"/>
              <a:t>CZ.1.07/1.4.00/21.3424</a:t>
            </a:r>
          </a:p>
          <a:p>
            <a:r>
              <a:rPr lang="cs-CZ" b="1" dirty="0" smtClean="0"/>
              <a:t>Datum tvorby:</a:t>
            </a:r>
            <a:r>
              <a:rPr lang="cs-CZ" dirty="0" smtClean="0"/>
              <a:t> </a:t>
            </a:r>
            <a:r>
              <a:rPr lang="cs-CZ" dirty="0" smtClean="0"/>
              <a:t>5.5.2012</a:t>
            </a:r>
          </a:p>
          <a:p>
            <a:r>
              <a:rPr lang="cs-CZ" b="1" dirty="0" smtClean="0"/>
              <a:t>Vzdělávací oblast:</a:t>
            </a:r>
            <a:r>
              <a:rPr lang="cs-CZ" dirty="0" smtClean="0"/>
              <a:t> Matematika pro 3. ročník</a:t>
            </a:r>
            <a:endParaRPr lang="cs-CZ" b="1" dirty="0" smtClean="0"/>
          </a:p>
          <a:p>
            <a:endParaRPr lang="cs-CZ" dirty="0" smtClean="0"/>
          </a:p>
          <a:p>
            <a:pPr>
              <a:buNone/>
            </a:pPr>
            <a:r>
              <a:rPr lang="cs-CZ" b="1" dirty="0" smtClean="0"/>
              <a:t>Anotace:</a:t>
            </a:r>
            <a:r>
              <a:rPr lang="cs-CZ" dirty="0" smtClean="0"/>
              <a:t> </a:t>
            </a:r>
            <a:r>
              <a:rPr lang="cs-CZ" dirty="0" smtClean="0"/>
              <a:t>Výukový materiál slouží k procvičování násobilky pomocí interaktivní tabule. </a:t>
            </a:r>
            <a:r>
              <a:rPr lang="cs-CZ" smtClean="0"/>
              <a:t>Materiál lze použít k samostatné, nebo skupinové práci žáků, nebo jako pracovní listy.</a:t>
            </a:r>
            <a:endParaRPr lang="cs-CZ" dirty="0" smtClean="0"/>
          </a:p>
        </p:txBody>
      </p:sp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5277" y="0"/>
            <a:ext cx="3592203" cy="7857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 smtClean="0"/>
              <a:t>Babička má na dvoře </a:t>
            </a:r>
            <a:r>
              <a:rPr lang="cs-CZ" b="1" u="sng" dirty="0" smtClean="0">
                <a:solidFill>
                  <a:srgbClr val="0070C0"/>
                </a:solidFill>
              </a:rPr>
              <a:t>3 kachny</a:t>
            </a:r>
            <a:r>
              <a:rPr lang="cs-CZ" u="sng" dirty="0" smtClean="0"/>
              <a:t>. </a:t>
            </a:r>
            <a:r>
              <a:rPr lang="cs-CZ" b="1" u="sng" dirty="0" smtClean="0">
                <a:solidFill>
                  <a:srgbClr val="0070C0"/>
                </a:solidFill>
              </a:rPr>
              <a:t>Slepic má 7 krát víc</a:t>
            </a:r>
            <a:r>
              <a:rPr lang="cs-CZ" u="sng" dirty="0" smtClean="0"/>
              <a:t>. </a:t>
            </a:r>
            <a:r>
              <a:rPr lang="cs-CZ" b="1" u="sng" dirty="0" smtClean="0">
                <a:solidFill>
                  <a:srgbClr val="FF0000"/>
                </a:solidFill>
              </a:rPr>
              <a:t>Kolik má babička slepic? 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4000" dirty="0" smtClean="0"/>
              <a:t>                   </a:t>
            </a:r>
            <a:r>
              <a:rPr lang="cs-CZ" sz="4800" b="1" dirty="0" smtClean="0">
                <a:solidFill>
                  <a:srgbClr val="0070C0"/>
                </a:solidFill>
              </a:rPr>
              <a:t>3 x 7 = </a:t>
            </a:r>
            <a:endParaRPr lang="cs-CZ" sz="4800" b="1" dirty="0">
              <a:solidFill>
                <a:srgbClr val="0070C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355976" y="1556792"/>
            <a:ext cx="4038600" cy="4525963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4800" b="1" dirty="0" smtClean="0">
                <a:solidFill>
                  <a:srgbClr val="FF0000"/>
                </a:solidFill>
              </a:rPr>
              <a:t>21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547664" y="5661248"/>
            <a:ext cx="45969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Babička má </a:t>
            </a:r>
            <a:r>
              <a:rPr lang="cs-CZ" sz="4000" dirty="0" smtClean="0">
                <a:solidFill>
                  <a:srgbClr val="FF0000"/>
                </a:solidFill>
              </a:rPr>
              <a:t>__ slepic.</a:t>
            </a:r>
            <a:endParaRPr lang="cs-CZ" sz="40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556792"/>
            <a:ext cx="2232248" cy="2232248"/>
          </a:xfrm>
          <a:prstGeom prst="rect">
            <a:avLst/>
          </a:prstGeom>
          <a:noFill/>
        </p:spPr>
      </p:pic>
      <p:pic>
        <p:nvPicPr>
          <p:cNvPr id="1028" name="Picture 4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1916832"/>
            <a:ext cx="2160240" cy="2160240"/>
          </a:xfrm>
          <a:prstGeom prst="rect">
            <a:avLst/>
          </a:prstGeom>
          <a:noFill/>
        </p:spPr>
      </p:pic>
      <p:pic>
        <p:nvPicPr>
          <p:cNvPr id="1030" name="Picture 6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3933056"/>
            <a:ext cx="1828800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 smtClean="0">
                <a:solidFill>
                  <a:srgbClr val="FF0000"/>
                </a:solidFill>
              </a:rPr>
              <a:t>Násobky 7 dej do kroužku a postupně je spojuj:</a:t>
            </a:r>
            <a:endParaRPr lang="cs-CZ" u="sng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164288" y="3212976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35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660232" y="234888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8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131840" y="220486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9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499992" y="1412776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21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724128" y="4149080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42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403648" y="1556792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65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860032" y="5733256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36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203848" y="4221088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70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979712" y="3212976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7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99592" y="3789040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20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07904" y="2852936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14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300192" y="1268760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12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660232" y="4653136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10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987824" y="5805264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63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691680" y="4941168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41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572000" y="3717032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57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084168" y="5733256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49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7596336" y="5301208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39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220072" y="2924944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28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499992" y="4941168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56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28" name="Pěticípá hvězda 27"/>
          <p:cNvSpPr/>
          <p:nvPr/>
        </p:nvSpPr>
        <p:spPr>
          <a:xfrm>
            <a:off x="2339752" y="1916832"/>
            <a:ext cx="4896544" cy="3960440"/>
          </a:xfrm>
          <a:prstGeom prst="star5">
            <a:avLst/>
          </a:prstGeom>
          <a:noFill/>
          <a:ln w="57150"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>
                <a:solidFill>
                  <a:srgbClr val="FF0000"/>
                </a:solidFill>
              </a:rPr>
              <a:t>Doplň příklady:</a:t>
            </a:r>
            <a:endParaRPr lang="cs-CZ" u="sng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268760"/>
            <a:ext cx="4038600" cy="5328592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sz="4400" dirty="0" smtClean="0"/>
              <a:t>  7 . ___ = 49</a:t>
            </a:r>
          </a:p>
          <a:p>
            <a:pPr>
              <a:buNone/>
            </a:pPr>
            <a:endParaRPr lang="cs-CZ" sz="4400" dirty="0" smtClean="0"/>
          </a:p>
          <a:p>
            <a:pPr>
              <a:buNone/>
            </a:pPr>
            <a:r>
              <a:rPr lang="cs-CZ" sz="4400" dirty="0" smtClean="0"/>
              <a:t>  ___ . 6 = 42</a:t>
            </a:r>
          </a:p>
          <a:p>
            <a:pPr>
              <a:buNone/>
            </a:pPr>
            <a:endParaRPr lang="cs-CZ" sz="4400" dirty="0" smtClean="0"/>
          </a:p>
          <a:p>
            <a:pPr>
              <a:buNone/>
            </a:pPr>
            <a:r>
              <a:rPr lang="cs-CZ" sz="4400" dirty="0" smtClean="0"/>
              <a:t>  2 . ___ = 14</a:t>
            </a:r>
          </a:p>
          <a:p>
            <a:pPr>
              <a:buNone/>
            </a:pPr>
            <a:endParaRPr lang="cs-CZ" sz="4400" dirty="0" smtClean="0"/>
          </a:p>
          <a:p>
            <a:pPr>
              <a:buNone/>
            </a:pPr>
            <a:r>
              <a:rPr lang="cs-CZ" sz="4400" dirty="0" smtClean="0"/>
              <a:t>  ___ . 7 = 63</a:t>
            </a:r>
          </a:p>
          <a:p>
            <a:pPr>
              <a:buNone/>
            </a:pPr>
            <a:endParaRPr lang="cs-CZ" sz="4400" dirty="0" smtClean="0"/>
          </a:p>
          <a:p>
            <a:pPr>
              <a:buNone/>
            </a:pPr>
            <a:r>
              <a:rPr lang="cs-CZ" sz="4400" dirty="0" smtClean="0"/>
              <a:t>  7 . ___ = 35</a:t>
            </a:r>
            <a:endParaRPr lang="cs-CZ" sz="4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340768"/>
            <a:ext cx="4038600" cy="5328592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sz="4400" dirty="0" smtClean="0"/>
              <a:t>3 . 7 = ___</a:t>
            </a:r>
          </a:p>
          <a:p>
            <a:pPr>
              <a:buNone/>
            </a:pPr>
            <a:endParaRPr lang="cs-CZ" sz="4400" dirty="0" smtClean="0"/>
          </a:p>
          <a:p>
            <a:pPr>
              <a:buNone/>
            </a:pPr>
            <a:r>
              <a:rPr lang="cs-CZ" sz="4400" dirty="0" smtClean="0"/>
              <a:t>1 . 7 = ___</a:t>
            </a:r>
          </a:p>
          <a:p>
            <a:pPr>
              <a:buNone/>
            </a:pPr>
            <a:endParaRPr lang="cs-CZ" sz="4400" dirty="0" smtClean="0"/>
          </a:p>
          <a:p>
            <a:pPr>
              <a:buNone/>
            </a:pPr>
            <a:r>
              <a:rPr lang="cs-CZ" sz="4400" dirty="0" smtClean="0"/>
              <a:t>8 . 7 = ___</a:t>
            </a:r>
          </a:p>
          <a:p>
            <a:pPr>
              <a:buNone/>
            </a:pPr>
            <a:endParaRPr lang="cs-CZ" sz="4400" dirty="0" smtClean="0"/>
          </a:p>
          <a:p>
            <a:pPr>
              <a:buNone/>
            </a:pPr>
            <a:r>
              <a:rPr lang="cs-CZ" sz="4400" dirty="0" smtClean="0"/>
              <a:t>10 . 7 = ___</a:t>
            </a:r>
          </a:p>
          <a:p>
            <a:pPr>
              <a:buNone/>
            </a:pPr>
            <a:endParaRPr lang="cs-CZ" sz="4400" dirty="0" smtClean="0"/>
          </a:p>
          <a:p>
            <a:pPr>
              <a:buNone/>
            </a:pPr>
            <a:r>
              <a:rPr lang="cs-CZ" sz="4400" dirty="0" smtClean="0"/>
              <a:t>4 . 7 = ___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obrázku: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dirty="0" smtClean="0"/>
              <a:t>/</a:t>
            </a:r>
          </a:p>
          <a:p>
            <a:pPr>
              <a:buNone/>
            </a:pPr>
            <a:r>
              <a:rPr lang="cs-CZ" smtClean="0"/>
              <a:t>Pokud není uveden zdroj, byly použity výhradně zdroje autora</a:t>
            </a:r>
          </a:p>
          <a:p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204</Words>
  <Application>Microsoft Office PowerPoint</Application>
  <PresentationFormat>Předvádění na obrazovce (4:3)</PresentationFormat>
  <Paragraphs>62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Babička má na dvoře 3 kachny. Slepic má 7 krát víc. Kolik má babička slepic? </vt:lpstr>
      <vt:lpstr>Násobky 7 dej do kroužku a postupně je spojuj:</vt:lpstr>
      <vt:lpstr>Doplň příklady:</vt:lpstr>
      <vt:lpstr>Zdroj obrázku: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Verunka</dc:creator>
  <cp:lastModifiedBy>Verunka</cp:lastModifiedBy>
  <cp:revision>6</cp:revision>
  <dcterms:created xsi:type="dcterms:W3CDTF">2012-06-05T10:55:46Z</dcterms:created>
  <dcterms:modified xsi:type="dcterms:W3CDTF">2013-03-25T12:09:24Z</dcterms:modified>
</cp:coreProperties>
</file>