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2"/>
  </p:notesMasterIdLst>
  <p:sldIdLst>
    <p:sldId id="303" r:id="rId3"/>
    <p:sldId id="292" r:id="rId4"/>
    <p:sldId id="297" r:id="rId5"/>
    <p:sldId id="293" r:id="rId6"/>
    <p:sldId id="300" r:id="rId7"/>
    <p:sldId id="294" r:id="rId8"/>
    <p:sldId id="296" r:id="rId9"/>
    <p:sldId id="295" r:id="rId10"/>
    <p:sldId id="30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FCA0308-9E89-45B3-9E5E-536F41620802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35645CF-2004-4316-B80C-80F766DC6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35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33326E-9617-47C3-A301-8B7FEE912FD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31F4DA-8BB4-4EED-B937-BBA574942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75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9361DE-6ED8-458B-BE88-6CFD945EF04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F71F2C-F424-4513-9C7A-7ABE4D609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3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681956-3A7A-4E0F-BF2C-88890AFE9B2B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AA3131-3893-4DB2-A67D-3F524CF9A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4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22FBCD-E847-479A-8490-5758509D835F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199247-A80C-4672-BACC-EC6E7CBF0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08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FEE23D-AC3D-4C25-88C5-13671F33779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A8886-5345-42D0-8057-AAB75EB82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474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4FA9C6-26A6-4E01-B2AF-A65A1B7ADEB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CDD163-2E34-414D-82AA-F4282367E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0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4EA701-39FC-45D5-A3BF-909709D764B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1F86F5-0F46-48D2-8D03-7F926D05C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6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889F08-F0FF-4DC5-BEB0-8359285F3D1C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3FD869-214B-4892-B460-28361BBD0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44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19106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181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2E77F5-9C29-4149-824F-34D0DA9CD57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CDDD30-4466-4F8A-9701-EF2A3BDA6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70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29F92-6EDC-4D74-89A1-470E5BD240C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371F7B-3398-4C92-AC79-8D7C2767F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02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819FC-E88D-4608-A384-2DDE5C9ED23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F95B2-48EA-4CCD-A5EC-74BCFCEB8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168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962FC47-1AD7-46AE-97AD-CB7D5015A7E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D0D35C8-43F6-4BA7-AA9D-F735FA36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869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92091AD-8FEF-4217-9409-7764BC47A5D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939316-B9F0-47B3-87DF-36BDA405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30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2D846-1916-4C1F-A98C-60F43F03B78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402674D-4323-4A7E-A183-88CF34435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28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F9809E-4E33-4C3D-B7EA-CA103CAC227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E821B93-188E-4F78-8729-5D829CA04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53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EE5C911-3ECE-4983-BD1C-124CB2CC5B99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3FF7BF-9EA6-4626-9A68-996F4CD7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82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CD37D8B-485E-455E-A6F4-2ADF27C5237E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C400FD3-7306-43D0-B098-A5B5790F4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11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D345AD-DE9A-4619-B838-51D5790365D8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F95359-0EEF-4377-908C-095C4E57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693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ED94D9B-25D7-40C8-82F9-E45F26ACB93F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A143538-D107-41CE-A4B7-CC1FC0AC1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02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3A246EE-D4FD-462A-9716-210944940050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7E5659-0466-4630-B5BC-5159666FE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42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0F2C0-953B-492D-A917-69CF3D8E3FB4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64DD38-54DC-4247-8F23-3ABBCC68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2740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5F46C28-9301-4E0B-9633-116A6759BC3A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F4EC41E-3A80-400F-BABA-AB8C5E252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158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01A2485-B8EE-4F1D-9D00-9EDBC1B26E9B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81AE87D-6896-4F6C-B794-7BCEA1321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06" r:id="rId1"/>
    <p:sldLayoutId id="2147485607" r:id="rId2"/>
    <p:sldLayoutId id="2147485608" r:id="rId3"/>
    <p:sldLayoutId id="2147485609" r:id="rId4"/>
    <p:sldLayoutId id="2147485610" r:id="rId5"/>
    <p:sldLayoutId id="2147485611" r:id="rId6"/>
    <p:sldLayoutId id="2147485612" r:id="rId7"/>
    <p:sldLayoutId id="2147485613" r:id="rId8"/>
    <p:sldLayoutId id="2147485614" r:id="rId9"/>
    <p:sldLayoutId id="2147485615" r:id="rId10"/>
    <p:sldLayoutId id="21474856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B1E83F5-72BE-49B0-B59B-EF6102BF98E7}" type="datetimeFigureOut">
              <a:rPr lang="cs-CZ"/>
              <a:pPr>
                <a:defRPr/>
              </a:pPr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CC5A5D8-D281-4DC7-A5AF-5073E425A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17" r:id="rId1"/>
    <p:sldLayoutId id="2147485618" r:id="rId2"/>
    <p:sldLayoutId id="2147485619" r:id="rId3"/>
    <p:sldLayoutId id="2147485620" r:id="rId4"/>
    <p:sldLayoutId id="2147485621" r:id="rId5"/>
    <p:sldLayoutId id="2147485622" r:id="rId6"/>
    <p:sldLayoutId id="2147485623" r:id="rId7"/>
    <p:sldLayoutId id="2147485624" r:id="rId8"/>
    <p:sldLayoutId id="2147485625" r:id="rId9"/>
    <p:sldLayoutId id="2147485626" r:id="rId10"/>
    <p:sldLayoutId id="214748562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Jan Čep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VY_32_inovace_09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Období:     Leden 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–  česká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problematiky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života a díla J. Čepa , objasnění pojmů esej, </a:t>
            </a:r>
            <a:r>
              <a:rPr lang="cs-CZ" sz="1600">
                <a:solidFill>
                  <a:srgbClr val="FFC000"/>
                </a:solidFill>
                <a:latin typeface="Calibri"/>
              </a:rPr>
              <a:t>katolická </a:t>
            </a:r>
            <a:r>
              <a:rPr lang="cs-CZ" sz="1600" smtClean="0">
                <a:solidFill>
                  <a:srgbClr val="FFC000"/>
                </a:solidFill>
                <a:latin typeface="Calibri"/>
              </a:rPr>
              <a:t>orientace</a:t>
            </a:r>
            <a:r>
              <a:rPr lang="cs-CZ" sz="1600">
                <a:solidFill>
                  <a:srgbClr val="FFC000"/>
                </a:solidFill>
                <a:latin typeface="Calibri"/>
              </a:rPr>
              <a:t>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6048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Jan Čep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398588"/>
            <a:ext cx="8507412" cy="5060950"/>
          </a:xfrm>
        </p:spPr>
        <p:txBody>
          <a:bodyPr/>
          <a:lstStyle/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1902-1974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prosadil se především svými povídkami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působil jako překladatel katolické duchovní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literatury, esejista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/>
              <a:t>     </a:t>
            </a:r>
            <a:endParaRPr lang="cs-CZ" dirty="0"/>
          </a:p>
        </p:txBody>
      </p:sp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4148138"/>
            <a:ext cx="9118600" cy="270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13" y="4029075"/>
            <a:ext cx="5997575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" y="4221163"/>
            <a:ext cx="9051925" cy="270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Jan Čep – esej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675" y="1474788"/>
            <a:ext cx="8507413" cy="5060950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/>
              <a:t>   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dirty="0"/>
          </a:p>
        </p:txBody>
      </p:sp>
      <p:pic>
        <p:nvPicPr>
          <p:cNvPr id="2663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3" y="1268413"/>
            <a:ext cx="6554787" cy="208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3" y="3357563"/>
            <a:ext cx="9056687" cy="350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Jan Čep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507412" cy="6096000"/>
          </a:xfrm>
        </p:spPr>
        <p:txBody>
          <a:bodyPr/>
          <a:lstStyle/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v </a:t>
            </a:r>
            <a:r>
              <a:rPr lang="cs-CZ" b="1" dirty="0"/>
              <a:t>letech 1951 – 1954 žil v Mnichově, </a:t>
            </a:r>
            <a:r>
              <a:rPr lang="cs-CZ" b="1" dirty="0" smtClean="0"/>
              <a:t>kde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působil </a:t>
            </a:r>
            <a:r>
              <a:rPr lang="cs-CZ" b="1" dirty="0"/>
              <a:t>v </a:t>
            </a:r>
            <a:r>
              <a:rPr lang="cs-CZ" b="1" dirty="0" smtClean="0"/>
              <a:t>Rádiu </a:t>
            </a:r>
            <a:r>
              <a:rPr lang="cs-CZ" b="1" dirty="0"/>
              <a:t>Svobodná </a:t>
            </a:r>
            <a:r>
              <a:rPr lang="cs-CZ" b="1" dirty="0" smtClean="0"/>
              <a:t>Evropa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po </a:t>
            </a:r>
            <a:r>
              <a:rPr lang="cs-CZ" b="1" dirty="0"/>
              <a:t>roce 1954 se vrátil do Paříže, </a:t>
            </a:r>
            <a:r>
              <a:rPr lang="cs-CZ" b="1" dirty="0" smtClean="0"/>
              <a:t>pro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Svobodnou Evropu </a:t>
            </a:r>
            <a:r>
              <a:rPr lang="cs-CZ" b="1" dirty="0"/>
              <a:t>pracoval dále </a:t>
            </a:r>
            <a:r>
              <a:rPr lang="cs-CZ" b="1" dirty="0" smtClean="0"/>
              <a:t>jako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zpravodaj, zde se i oženil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mimo </a:t>
            </a:r>
            <a:r>
              <a:rPr lang="cs-CZ" b="1" dirty="0"/>
              <a:t>svoji vlast se necítil šťastný, protože k </a:t>
            </a:r>
            <a:r>
              <a:rPr lang="cs-CZ" b="1" dirty="0" smtClean="0"/>
              <a:t>ní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</a:t>
            </a:r>
            <a:r>
              <a:rPr lang="cs-CZ" b="1" dirty="0"/>
              <a:t>měl velmi silný </a:t>
            </a:r>
            <a:r>
              <a:rPr lang="cs-CZ" b="1" dirty="0" smtClean="0"/>
              <a:t>vztah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několikrát </a:t>
            </a:r>
            <a:r>
              <a:rPr lang="cs-CZ" b="1" dirty="0"/>
              <a:t>vážně přemýšlel o tom, že se </a:t>
            </a:r>
            <a:r>
              <a:rPr lang="cs-CZ" b="1" dirty="0" smtClean="0"/>
              <a:t>stane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knězem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v Paříži v roce 1974 </a:t>
            </a:r>
            <a:r>
              <a:rPr lang="cs-CZ" b="1" dirty="0"/>
              <a:t> </a:t>
            </a:r>
            <a:r>
              <a:rPr lang="cs-CZ" b="1" dirty="0" smtClean="0"/>
              <a:t>zemřel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</p:txBody>
      </p:sp>
      <p:pic>
        <p:nvPicPr>
          <p:cNvPr id="2765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90" y="3962989"/>
            <a:ext cx="9053512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51914"/>
            <a:ext cx="9288463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Jan Čep - tvorba </a:t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398588"/>
            <a:ext cx="8507412" cy="5060950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/>
              <a:t>   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endParaRPr lang="cs-CZ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Čepovo dílo není rozsáhlé ani tematicky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pestré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/>
              <a:t> </a:t>
            </a:r>
            <a:r>
              <a:rPr lang="cs-CZ" b="1" dirty="0" smtClean="0"/>
              <a:t>     je však významné pro svoji uměleckou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intenzitu a pohledem do nitra člověka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UMSQV6I2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807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2268537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Jan Čep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843088"/>
            <a:ext cx="8507412" cy="5014912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TVORBA: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/>
              <a:t> 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první povídkové sbírky přešly do souboru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rgbClr val="FFFF00"/>
                </a:solidFill>
              </a:rPr>
              <a:t>        Zeměžluč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dalšími knihami jsou  </a:t>
            </a:r>
            <a:r>
              <a:rPr lang="cs-CZ" b="1" dirty="0" smtClean="0">
                <a:solidFill>
                  <a:srgbClr val="FFFF00"/>
                </a:solidFill>
              </a:rPr>
              <a:t>Letnice ( s ústřední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 prózou </a:t>
            </a:r>
            <a:r>
              <a:rPr lang="cs-CZ" b="1" u="sng" dirty="0" smtClean="0">
                <a:solidFill>
                  <a:srgbClr val="FFFF00"/>
                </a:solidFill>
              </a:rPr>
              <a:t>Jakub Kratochvíl  </a:t>
            </a:r>
            <a:r>
              <a:rPr lang="cs-CZ" b="1" dirty="0" smtClean="0">
                <a:solidFill>
                  <a:srgbClr val="FFFF00"/>
                </a:solidFill>
              </a:rPr>
              <a:t>), Děravý plášť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/>
              <a:t> </a:t>
            </a:r>
            <a:r>
              <a:rPr lang="cs-CZ" b="1" dirty="0" smtClean="0"/>
              <a:t>   po emigraci v roce 1948 se věnoval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publicistice, i esejistice – napsal autobiografii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FF00"/>
                </a:solidFill>
              </a:rPr>
              <a:t>Sestra úzkost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2268537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Jan Čep – ukázka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43000"/>
            <a:ext cx="8507412" cy="5724525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/>
              <a:t>            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/>
              <a:t> </a:t>
            </a:r>
            <a:r>
              <a:rPr lang="cs-CZ" sz="4000" b="1" dirty="0" smtClean="0"/>
              <a:t>                  </a:t>
            </a:r>
            <a:r>
              <a:rPr lang="cs-CZ" sz="4000" b="1" u="sng" dirty="0" smtClean="0">
                <a:solidFill>
                  <a:schemeClr val="accent2"/>
                </a:solidFill>
              </a:rPr>
              <a:t>Jakub Kratochvíl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/>
              <a:t>     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/>
              <a:t> </a:t>
            </a:r>
            <a:r>
              <a:rPr lang="cs-CZ" sz="4000" b="1" dirty="0" smtClean="0"/>
              <a:t>               </a:t>
            </a:r>
            <a:r>
              <a:rPr lang="cs-CZ" sz="4000" b="1" dirty="0" smtClean="0">
                <a:solidFill>
                  <a:schemeClr val="accent2"/>
                </a:solidFill>
              </a:rPr>
              <a:t>( ze souboru  Letnice</a:t>
            </a:r>
            <a:r>
              <a:rPr lang="cs-CZ" sz="4000" b="1" dirty="0">
                <a:solidFill>
                  <a:schemeClr val="accent2"/>
                </a:solidFill>
              </a:rPr>
              <a:t> </a:t>
            </a:r>
            <a:r>
              <a:rPr lang="cs-CZ" sz="4000" b="1" dirty="0" smtClean="0">
                <a:solidFill>
                  <a:schemeClr val="accent2"/>
                </a:solidFill>
              </a:rPr>
              <a:t>)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3600" b="1" dirty="0" smtClean="0"/>
              <a:t>    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3600" b="1" u="sng" dirty="0" smtClean="0"/>
              <a:t>Otázky k textu:</a:t>
            </a:r>
            <a:endParaRPr lang="cs-CZ" sz="3600" b="1" u="sng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sz="3600" b="1" dirty="0" smtClean="0"/>
              <a:t>     Kde se ukázka odehrává?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sz="3600" b="1" dirty="0" smtClean="0"/>
              <a:t>     Na jaké jistoty dává autor důraz?</a:t>
            </a:r>
            <a:endParaRPr lang="cs-CZ" sz="3600" b="1" dirty="0"/>
          </a:p>
        </p:txBody>
      </p:sp>
      <p:pic>
        <p:nvPicPr>
          <p:cNvPr id="2970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19" y="1460838"/>
            <a:ext cx="7573962" cy="246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4098925"/>
            <a:ext cx="9096375" cy="275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2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42" y="1487269"/>
            <a:ext cx="7613650" cy="246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2268537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Jan Čep - shrnutí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8507412" cy="5159375"/>
          </a:xfrm>
        </p:spPr>
        <p:txBody>
          <a:bodyPr/>
          <a:lstStyle/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 smtClean="0"/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b="1" dirty="0"/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Jan </a:t>
            </a:r>
            <a:r>
              <a:rPr lang="cs-CZ" b="1" dirty="0"/>
              <a:t>Čep byl podobně jako Vladimír </a:t>
            </a:r>
            <a:r>
              <a:rPr lang="cs-CZ" b="1" dirty="0" smtClean="0"/>
              <a:t>Vančura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„básníkem prózy“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 smtClean="0"/>
              <a:t>     oproti </a:t>
            </a:r>
            <a:r>
              <a:rPr lang="cs-CZ" b="1" dirty="0"/>
              <a:t>němu však používal méně </a:t>
            </a:r>
            <a:r>
              <a:rPr lang="cs-CZ" b="1" dirty="0" smtClean="0"/>
              <a:t>archaismů,</a:t>
            </a:r>
          </a:p>
          <a:p>
            <a:pPr marL="68263" indent="0" algn="just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</a:t>
            </a:r>
            <a:r>
              <a:rPr lang="cs-CZ" b="1" dirty="0"/>
              <a:t>Čepova řeč je klidná a </a:t>
            </a:r>
            <a:r>
              <a:rPr lang="cs-CZ" b="1" dirty="0" smtClean="0"/>
              <a:t>vlídná</a:t>
            </a:r>
          </a:p>
          <a:p>
            <a:pPr>
              <a:buClr>
                <a:schemeClr val="accent1"/>
              </a:buClr>
              <a:buFont typeface="Wingdings" pitchFamily="2" charset="2"/>
              <a:buChar char="q"/>
              <a:defRPr/>
            </a:pPr>
            <a:r>
              <a:rPr lang="cs-CZ" b="1" dirty="0"/>
              <a:t> </a:t>
            </a:r>
            <a:r>
              <a:rPr lang="cs-CZ" b="1" dirty="0" smtClean="0"/>
              <a:t>     miloval venkovskou krajinu, ve venkovském    </a:t>
            </a:r>
          </a:p>
          <a:p>
            <a:pPr marL="68263" indent="0"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b="1" dirty="0" smtClean="0"/>
              <a:t>          životě  viděl </a:t>
            </a:r>
            <a:r>
              <a:rPr lang="cs-CZ" b="1" dirty="0"/>
              <a:t>útočiště před </a:t>
            </a:r>
            <a:r>
              <a:rPr lang="cs-CZ" b="1" dirty="0" smtClean="0"/>
              <a:t>moderním </a:t>
            </a:r>
            <a:r>
              <a:rPr lang="cs-CZ" b="1" dirty="0"/>
              <a:t>světem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  <a:r>
              <a:rPr lang="cs-CZ" sz="1400" dirty="0" smtClean="0"/>
              <a:t> </a:t>
            </a:r>
            <a:endParaRPr lang="cs-CZ" sz="1400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171450" indent="-17145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42421415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2096</TotalTime>
  <Words>379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Metro</vt:lpstr>
      <vt:lpstr>Horizont</vt:lpstr>
      <vt:lpstr>Jan Čep</vt:lpstr>
      <vt:lpstr>       Jan Čep </vt:lpstr>
      <vt:lpstr>       Jan Čep – esej </vt:lpstr>
      <vt:lpstr>       Jan Čep </vt:lpstr>
      <vt:lpstr>      Jan Čep - tvorba  </vt:lpstr>
      <vt:lpstr>       Jan Čep  </vt:lpstr>
      <vt:lpstr>       Jan Čep – ukázka  </vt:lpstr>
      <vt:lpstr>     Jan Čep - shrnutí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Čep</dc:title>
  <dc:creator>Loumová</dc:creator>
  <cp:lastModifiedBy>Uživatel</cp:lastModifiedBy>
  <cp:revision>311</cp:revision>
  <dcterms:created xsi:type="dcterms:W3CDTF">2010-08-23T12:40:30Z</dcterms:created>
  <dcterms:modified xsi:type="dcterms:W3CDTF">2012-11-25T07:24:16Z</dcterms:modified>
</cp:coreProperties>
</file>