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9BCC9F7-7C0C-4DFB-8D3A-2EF986418DEC}">
          <p14:sldIdLst>
            <p14:sldId id="257"/>
            <p14:sldId id="270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  <p14:section name="Oddíl bez názvu" id="{25F8CB46-88EA-45F1-A41A-8517204588BF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752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774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944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707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001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93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22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86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228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522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750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A33BF-C69A-49B4-8E6F-96FD3AF9B6F3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A4475-0870-40D1-8384-C31797791D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842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/>
          <a:ex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duben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Podmět a přísudek - procvičování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24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Materiál je určen žákům 7.tříd</a:t>
            </a:r>
          </a:p>
          <a:p>
            <a:pPr marL="0" indent="0">
              <a:buNone/>
            </a:pPr>
            <a:r>
              <a:rPr lang="cs-CZ" sz="2400" dirty="0" smtClean="0"/>
              <a:t>Materiál slouží jako opakování a procvičování učiva o základních větných členech, podmětu a přísudku</a:t>
            </a:r>
          </a:p>
          <a:p>
            <a:pPr marL="0" indent="0">
              <a:buNone/>
            </a:pPr>
            <a:r>
              <a:rPr lang="cs-CZ" sz="2400" dirty="0" smtClean="0"/>
              <a:t>Snímek č.3,4 – žáci vyhledávají ve větách podmět, rozlišují podmět holý, rozvitý, několikanásobný</a:t>
            </a:r>
          </a:p>
          <a:p>
            <a:pPr marL="0" indent="0">
              <a:buNone/>
            </a:pPr>
            <a:r>
              <a:rPr lang="cs-CZ" sz="2400" dirty="0" smtClean="0"/>
              <a:t>Snímek č.5, 6 – žáci vyhledávají ve větách podmět, určují, jakým slovním druhem je vyjádřen</a:t>
            </a:r>
          </a:p>
          <a:p>
            <a:pPr marL="0" indent="0">
              <a:buNone/>
            </a:pPr>
            <a:r>
              <a:rPr lang="cs-CZ" sz="2400" dirty="0" smtClean="0"/>
              <a:t>Snímek č.7, 8 – žáci vyhledávají ve větách přísudek, rozlišují přísudek holý, rozvitý, několikanásobný</a:t>
            </a:r>
          </a:p>
          <a:p>
            <a:pPr marL="0" indent="0">
              <a:buNone/>
            </a:pPr>
            <a:r>
              <a:rPr lang="cs-CZ" sz="2400" dirty="0" smtClean="0"/>
              <a:t>Snímek č.9, 10 – žáci vyhledávají ve větách holé přísudky, určují jejich druh – slovesný, jmenný, jmenný se sponou, citoslovečný</a:t>
            </a:r>
          </a:p>
          <a:p>
            <a:pPr marL="0" indent="0">
              <a:buNone/>
            </a:pPr>
            <a:r>
              <a:rPr lang="cs-CZ" sz="2400" dirty="0" smtClean="0"/>
              <a:t>Snímek č.11, 12 – žáci vyhledávají  ve větách několikaslovné holé přísudky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7401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PODMĚT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1, Podtrhni ve větách podmět a urči, jde-li o podmět holý, rozvitý nebo několikanásobný: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Větve stromů se větrem polámaly.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Míč minul jen těsně břevno.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Podél břehu se táhly louky, zahrady a pole.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Minulou noc hvězdy nevyšly.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Bílé střechy stavení splývaly s okolím.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Každý lidský život má své sny a cíle.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Iveta\AppData\Local\Microsoft\Windows\Temporary Internet Files\Content.IE5\P55LK3WZ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49080"/>
            <a:ext cx="19208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932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 jívě se objevily kočičky.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Běhu na pět kilometrů se zúčastnila padesátka atletů.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Zeměpis a přírodopis byly moje nejoblíbenější předměty.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Pomalu se vlekly dni, měsíce i roky.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Květiny zalévaly dívky každý den.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Moje oči těkaly z místa na místo.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Změnily se časy i lidé.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Útvary vojáků pochodovaly ve čtyřstupech.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Iveta\AppData\Local\Microsoft\Windows\Temporary Internet Files\Content.IE5\EX1N9SWS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4502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345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2,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Vyhledej ve větách holý podmět a urči, jakým slovním druhem je vyjádřen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pak se cosi změnilo.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 desátém kilometru se jejich krok vyrovnal.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Přijelo také mnoho Švédů a Norů.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poslední chvíli se podařilo tonoucího zachránit.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Nikdo vám nic nevrátí.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Za plotem zahrádky se ozvalo nečekané hurá.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Moudřejší ustoupí.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Iveta\AppData\Local\Microsoft\Windows\Temporary Internet Files\Content.IE5\P55LK3WZ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56992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67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To mi říkáš ty?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Bylo důležité mít odvahu.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 kouta kluziště přijížděl jeden z Kanaďanů.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Sytý hladovému nevěří.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Každé proč má svoje proto.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Jelikož je spojka.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Ve svatební síni zaznělo „Ano“.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 vítězství se dostavuje pocit štěstí.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Tentokrát vystoupí z řady druhý.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Zkoušet žáky není vždy snadné.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Iveta\AppData\Local\Microsoft\Windows\Temporary Internet Files\Content.IE5\EX1N9SWS\MC9004378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77072"/>
            <a:ext cx="18605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52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PŘÍSUDEK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1, Vyhledej ve větách přísudek a urči, jde-li o přísudek holý, rozvitý nebo několikanásobný :</a:t>
            </a:r>
          </a:p>
          <a:p>
            <a:pPr marL="0" indent="0">
              <a:buNone/>
            </a:pPr>
            <a:r>
              <a:rPr lang="cs-CZ" dirty="0" smtClean="0"/>
              <a:t>Princezna se smála a tleskala.</a:t>
            </a:r>
          </a:p>
          <a:p>
            <a:pPr marL="0" indent="0">
              <a:buNone/>
            </a:pPr>
            <a:r>
              <a:rPr lang="cs-CZ" dirty="0" smtClean="0"/>
              <a:t>Blížila se desátá.</a:t>
            </a:r>
          </a:p>
          <a:p>
            <a:pPr marL="0" indent="0">
              <a:buNone/>
            </a:pPr>
            <a:r>
              <a:rPr lang="cs-CZ" dirty="0" smtClean="0"/>
              <a:t>Na nástupišti netrpělivě čekaly děti.</a:t>
            </a:r>
          </a:p>
          <a:p>
            <a:pPr marL="0" indent="0">
              <a:buNone/>
            </a:pPr>
            <a:r>
              <a:rPr lang="cs-CZ" dirty="0" smtClean="0"/>
              <a:t>Diváci se smáli a hlasitě tleskali.</a:t>
            </a:r>
          </a:p>
          <a:p>
            <a:pPr marL="0" indent="0">
              <a:buNone/>
            </a:pPr>
            <a:r>
              <a:rPr lang="cs-CZ" dirty="0" smtClean="0"/>
              <a:t>Spali a spali a spali.</a:t>
            </a:r>
          </a:p>
          <a:p>
            <a:pPr marL="0" indent="0">
              <a:buNone/>
            </a:pPr>
            <a:r>
              <a:rPr lang="cs-CZ" dirty="0" smtClean="0"/>
              <a:t>Sestra si hrála v dětském pokoji.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5122" name="Picture 2" descr="C:\Users\Iveta\AppData\Local\Microsoft\Windows\Temporary Internet Files\Content.IE5\SFLLTJFJ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82782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291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Sestřička měla pláč na krajíčku.</a:t>
            </a:r>
          </a:p>
          <a:p>
            <a:pPr marL="0" indent="0">
              <a:buNone/>
            </a:pPr>
            <a:r>
              <a:rPr lang="cs-CZ" dirty="0" smtClean="0"/>
              <a:t>Policejní inspektor se přátelsky usmál.</a:t>
            </a:r>
          </a:p>
          <a:p>
            <a:pPr marL="0" indent="0">
              <a:buNone/>
            </a:pPr>
            <a:r>
              <a:rPr lang="cs-CZ" dirty="0" smtClean="0"/>
              <a:t>Všechna pouliční světla zhasla.</a:t>
            </a:r>
          </a:p>
          <a:p>
            <a:pPr marL="0" indent="0">
              <a:buNone/>
            </a:pPr>
            <a:r>
              <a:rPr lang="cs-CZ" dirty="0" smtClean="0"/>
              <a:t>V noci mě vystrašilo ťukání na okno.</a:t>
            </a:r>
          </a:p>
          <a:p>
            <a:pPr marL="0" indent="0">
              <a:buNone/>
            </a:pPr>
            <a:r>
              <a:rPr lang="cs-CZ" dirty="0" smtClean="0"/>
              <a:t>Bratr opatrně položil telefonní sluchátko.</a:t>
            </a:r>
          </a:p>
          <a:p>
            <a:pPr marL="0" indent="0">
              <a:buNone/>
            </a:pPr>
            <a:r>
              <a:rPr lang="cs-CZ" dirty="0" smtClean="0"/>
              <a:t>Nastaly mlhy, větry, plískanice.</a:t>
            </a:r>
          </a:p>
          <a:p>
            <a:pPr marL="0" indent="0">
              <a:buNone/>
            </a:pPr>
            <a:r>
              <a:rPr lang="cs-CZ" dirty="0" smtClean="0"/>
              <a:t>Najednou kámen žbluňk a plác do vody.</a:t>
            </a:r>
          </a:p>
          <a:p>
            <a:pPr marL="0" indent="0">
              <a:buNone/>
            </a:pPr>
            <a:r>
              <a:rPr lang="cs-CZ" dirty="0" smtClean="0"/>
              <a:t>Všechno ti to vynahradím.</a:t>
            </a:r>
          </a:p>
          <a:p>
            <a:pPr marL="0" indent="0">
              <a:buNone/>
            </a:pPr>
            <a:r>
              <a:rPr lang="cs-CZ" dirty="0" smtClean="0"/>
              <a:t>Babička seděla, usmívala se a podřimovala.</a:t>
            </a:r>
          </a:p>
          <a:p>
            <a:pPr marL="0" indent="0">
              <a:buNone/>
            </a:pPr>
            <a:r>
              <a:rPr lang="cs-CZ" dirty="0" smtClean="0"/>
              <a:t>Malá Markétka od sousedů plakala.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Iveta\AppData\Local\Microsoft\Windows\Temporary Internet Files\Content.IE5\LIKZBAIE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3666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475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2, Vyhledej ve větách holý přísudek a urči jeho druh (slovesný, jmenný, jmenný se sponou, citoslovečný)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Pavlína hned po obědě odešla.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Cítím tady kouř.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Najednou míč frr nad hlavami diváků.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Červnové ráno bylo opravdu překrásné.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Kolie jsou znamenití psi.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Půjdu se projít do parku.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Žába žbluňk do rybníka.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Iveta\AppData\Local\Microsoft\Windows\Temporary Internet Files\Content.IE5\P55LK3WZ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283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Večer jsem rozsvítil petrolejovou lampu.</a:t>
            </a:r>
          </a:p>
          <a:p>
            <a:pPr marL="0" indent="0">
              <a:buNone/>
            </a:pPr>
            <a:r>
              <a:rPr lang="cs-CZ" dirty="0" smtClean="0"/>
              <a:t>Herectví je zajímavé povolání.</a:t>
            </a:r>
          </a:p>
          <a:p>
            <a:pPr marL="0" indent="0">
              <a:buNone/>
            </a:pPr>
            <a:r>
              <a:rPr lang="cs-CZ" dirty="0" smtClean="0"/>
              <a:t>Zavři na chvíli oči.</a:t>
            </a:r>
          </a:p>
          <a:p>
            <a:pPr marL="0" indent="0">
              <a:buNone/>
            </a:pPr>
            <a:r>
              <a:rPr lang="cs-CZ" dirty="0" smtClean="0"/>
              <a:t>Říjen je měsíc plný barev.</a:t>
            </a:r>
          </a:p>
          <a:p>
            <a:pPr marL="0" indent="0">
              <a:buNone/>
            </a:pPr>
            <a:r>
              <a:rPr lang="cs-CZ" dirty="0" smtClean="0"/>
              <a:t>Sliby chyby.</a:t>
            </a:r>
          </a:p>
          <a:p>
            <a:pPr marL="0" indent="0">
              <a:buNone/>
            </a:pPr>
            <a:r>
              <a:rPr lang="cs-CZ" dirty="0" smtClean="0"/>
              <a:t>Katka a Tomáš jsou neukáznění.</a:t>
            </a:r>
          </a:p>
          <a:p>
            <a:pPr marL="0" indent="0">
              <a:buNone/>
            </a:pPr>
            <a:r>
              <a:rPr lang="cs-CZ" dirty="0" smtClean="0"/>
              <a:t>Katka je doma.</a:t>
            </a:r>
          </a:p>
          <a:p>
            <a:pPr marL="0" indent="0">
              <a:buNone/>
            </a:pPr>
            <a:r>
              <a:rPr lang="cs-CZ" dirty="0" smtClean="0"/>
              <a:t>Pes – nejlepší přítel člověka.</a:t>
            </a:r>
          </a:p>
          <a:p>
            <a:pPr marL="0" indent="0">
              <a:buNone/>
            </a:pPr>
            <a:r>
              <a:rPr lang="cs-CZ" dirty="0" smtClean="0"/>
              <a:t>Včera večer jsem nemohl usnout.</a:t>
            </a:r>
            <a:endParaRPr lang="cs-CZ" dirty="0"/>
          </a:p>
        </p:txBody>
      </p:sp>
      <p:pic>
        <p:nvPicPr>
          <p:cNvPr id="8194" name="Picture 2" descr="C:\Users\Iveta\AppData\Local\Microsoft\Windows\Temporary Internet Files\Content.IE5\EX1N9SWS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9309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4647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3, Vyhledej ve větách holý přísudek vyjádřený několika slovy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Myslela jsem si to od samého začátku.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Včerejší odpoledne bylo opravdu překrásné.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Dědečkovu vyprávění bych mohl naslouchat celé hodiny.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Chtěl jsem napodobit svého staršího bratra.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Poněkud roztržitě jsem se rozhlédl po pokoji.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Byl jsem celý večer velmi  šťastný.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Ještě bych se měl zmínit o jedné důležité věci.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3" name="Picture 3" descr="C:\Users\Iveta\AppData\Local\Microsoft\Windows\Temporary Internet Files\Content.IE5\P55LK3WZ\MC900436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20066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39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Každý večer jsme nastoupili ke stahování vlajky.</a:t>
            </a:r>
          </a:p>
          <a:p>
            <a:pPr marL="0" indent="0">
              <a:buNone/>
            </a:pPr>
            <a:r>
              <a:rPr lang="cs-CZ" dirty="0" smtClean="0"/>
              <a:t>Začínám se bát nejhoršího.</a:t>
            </a:r>
          </a:p>
          <a:p>
            <a:pPr marL="0" indent="0">
              <a:buNone/>
            </a:pPr>
            <a:r>
              <a:rPr lang="cs-CZ" dirty="0" smtClean="0"/>
              <a:t>Několik dní nesměl nikdo posádku opustit.</a:t>
            </a:r>
          </a:p>
          <a:p>
            <a:pPr marL="0" indent="0">
              <a:buNone/>
            </a:pPr>
            <a:r>
              <a:rPr lang="cs-CZ" dirty="0" smtClean="0"/>
              <a:t>Po prázdninách začnu chodit do gymnázia.</a:t>
            </a:r>
          </a:p>
          <a:p>
            <a:pPr marL="0" indent="0">
              <a:buNone/>
            </a:pPr>
            <a:r>
              <a:rPr lang="cs-CZ" dirty="0" smtClean="0"/>
              <a:t>Přestal jsem se připravovat do školy až večer.</a:t>
            </a:r>
          </a:p>
          <a:p>
            <a:pPr marL="0" indent="0">
              <a:buNone/>
            </a:pPr>
            <a:r>
              <a:rPr lang="cs-CZ" dirty="0" smtClean="0"/>
              <a:t>Její tatínek je známý zpěvák.</a:t>
            </a:r>
          </a:p>
          <a:p>
            <a:pPr marL="0" indent="0">
              <a:buNone/>
            </a:pPr>
            <a:r>
              <a:rPr lang="cs-CZ" dirty="0" smtClean="0"/>
              <a:t>Málem bych na svůj slib zapomněl.</a:t>
            </a:r>
          </a:p>
          <a:p>
            <a:pPr marL="0" indent="0">
              <a:buNone/>
            </a:pPr>
            <a:r>
              <a:rPr lang="cs-CZ" dirty="0" smtClean="0"/>
              <a:t>Babička se stala rádkyní vnoučat.</a:t>
            </a:r>
          </a:p>
          <a:p>
            <a:pPr marL="0" indent="0">
              <a:buNone/>
            </a:pPr>
            <a:r>
              <a:rPr lang="cs-CZ" dirty="0" smtClean="0"/>
              <a:t>Slepýš není had.</a:t>
            </a:r>
          </a:p>
          <a:p>
            <a:pPr marL="0" indent="0">
              <a:buNone/>
            </a:pPr>
            <a:r>
              <a:rPr lang="cs-CZ" dirty="0" smtClean="0"/>
              <a:t>Budu ti muset celou věc ještě jednou vysvětlit.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9222" name="Picture 6" descr="C:\Users\Iveta\AppData\Local\Microsoft\Windows\Temporary Internet Files\Content.IE5\EX1N9SWS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675" y="4075113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996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Zdroj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85433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779</Words>
  <Application>Microsoft Office PowerPoint</Application>
  <PresentationFormat>Předvádění na obrazovce (4:3)</PresentationFormat>
  <Paragraphs>190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 :</vt:lpstr>
      <vt:lpstr>PODMĚT</vt:lpstr>
      <vt:lpstr>Prezentace aplikace PowerPoint</vt:lpstr>
      <vt:lpstr>Prezentace aplikace PowerPoint</vt:lpstr>
      <vt:lpstr>Prezentace aplikace PowerPoint</vt:lpstr>
      <vt:lpstr>  PŘÍSUDEK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12</cp:revision>
  <dcterms:created xsi:type="dcterms:W3CDTF">2013-04-02T16:16:32Z</dcterms:created>
  <dcterms:modified xsi:type="dcterms:W3CDTF">2013-04-03T15:41:41Z</dcterms:modified>
</cp:coreProperties>
</file>