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2" r:id="rId5"/>
    <p:sldId id="260" r:id="rId6"/>
    <p:sldId id="263" r:id="rId7"/>
    <p:sldId id="261" r:id="rId8"/>
    <p:sldId id="264" r:id="rId9"/>
    <p:sldId id="265" r:id="rId10"/>
    <p:sldId id="266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91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4E4F3-7860-4328-968D-6BC426832DF6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854186-FB28-467B-AF7F-BE3A95234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8530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854186-FB28-467B-AF7F-BE3A95234AC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992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DA2EB-86DD-4737-B8A4-8A21E956466A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96756-9A81-4D82-9DFF-D0C5EBB09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504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DA2EB-86DD-4737-B8A4-8A21E956466A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96756-9A81-4D82-9DFF-D0C5EBB09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566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DA2EB-86DD-4737-B8A4-8A21E956466A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96756-9A81-4D82-9DFF-D0C5EBB09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089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DA2EB-86DD-4737-B8A4-8A21E956466A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96756-9A81-4D82-9DFF-D0C5EBB09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069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DA2EB-86DD-4737-B8A4-8A21E956466A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96756-9A81-4D82-9DFF-D0C5EBB09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435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DA2EB-86DD-4737-B8A4-8A21E956466A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96756-9A81-4D82-9DFF-D0C5EBB09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621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DA2EB-86DD-4737-B8A4-8A21E956466A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96756-9A81-4D82-9DFF-D0C5EBB09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218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DA2EB-86DD-4737-B8A4-8A21E956466A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96756-9A81-4D82-9DFF-D0C5EBB09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39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DA2EB-86DD-4737-B8A4-8A21E956466A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96756-9A81-4D82-9DFF-D0C5EBB09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258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DA2EB-86DD-4737-B8A4-8A21E956466A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96756-9A81-4D82-9DFF-D0C5EBB09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808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DA2EB-86DD-4737-B8A4-8A21E956466A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96756-9A81-4D82-9DFF-D0C5EBB09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249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BDA2EB-86DD-4737-B8A4-8A21E956466A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E96756-9A81-4D82-9DFF-D0C5EBB09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665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5250027" cy="3554819"/>
          </a:xfrm>
          <a:prstGeom prst="rect">
            <a:avLst/>
          </a:prstGeom>
          <a:ln/>
          <a:ex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AUTOR: 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Mgr. Iveta Vostrá</a:t>
            </a:r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DATUM VYTVOŘENÍ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:  duben 2013</a:t>
            </a:r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VY_32_INOVACE_20_Český </a:t>
            </a:r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solidFill>
                <a:schemeClr val="tx1"/>
              </a:solidFill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TÉMA:  </a:t>
            </a:r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STAVBA VĚTY JEDNODUCHÉ</a:t>
            </a:r>
            <a:endParaRPr lang="cs-CZ" sz="1600" dirty="0" smtClean="0">
              <a:solidFill>
                <a:schemeClr val="tx1"/>
              </a:solidFill>
            </a:endParaRPr>
          </a:p>
          <a:p>
            <a:pPr eaLnBrk="0" hangingPunct="0"/>
            <a:endParaRPr lang="cs-CZ" sz="900" dirty="0" smtClean="0">
              <a:solidFill>
                <a:schemeClr val="tx1"/>
              </a:solidFill>
            </a:endParaRPr>
          </a:p>
          <a:p>
            <a:pPr eaLnBrk="0" hangingPunct="0"/>
            <a:r>
              <a:rPr lang="cs-CZ" sz="1600" dirty="0" smtClean="0">
                <a:solidFill>
                  <a:schemeClr val="tx1"/>
                </a:solidFill>
                <a:cs typeface="Times New Roman" pitchFamily="18" charset="0"/>
              </a:rPr>
              <a:t>ČÍSLO </a:t>
            </a:r>
            <a:r>
              <a:rPr lang="cs-CZ" sz="1600" dirty="0">
                <a:solidFill>
                  <a:schemeClr val="tx1"/>
                </a:solidFill>
                <a:cs typeface="Times New Roman" pitchFamily="18" charset="0"/>
              </a:rPr>
              <a:t>PROJEKTU: CZ.1.07/1.4.00/21.1427 </a:t>
            </a:r>
            <a:endParaRPr lang="cs-CZ" sz="900" dirty="0">
              <a:solidFill>
                <a:schemeClr val="tx1"/>
              </a:solidFill>
            </a:endParaRPr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7289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Proveď grafický rozbor věty, urči větné členy: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Můj </a:t>
            </a:r>
            <a:r>
              <a:rPr lang="cs-CZ" sz="2800" dirty="0" smtClean="0">
                <a:solidFill>
                  <a:schemeClr val="tx1"/>
                </a:solidFill>
              </a:rPr>
              <a:t>bratr večer </a:t>
            </a:r>
            <a:r>
              <a:rPr lang="cs-CZ" sz="2800" dirty="0" smtClean="0">
                <a:solidFill>
                  <a:schemeClr val="tx1"/>
                </a:solidFill>
              </a:rPr>
              <a:t>vypravuje </a:t>
            </a:r>
            <a:r>
              <a:rPr lang="cs-CZ" sz="2800" dirty="0" smtClean="0">
                <a:solidFill>
                  <a:schemeClr val="tx1"/>
                </a:solidFill>
              </a:rPr>
              <a:t>zajímavé </a:t>
            </a:r>
            <a:r>
              <a:rPr lang="cs-CZ" sz="2800" dirty="0" smtClean="0">
                <a:solidFill>
                  <a:schemeClr val="tx1"/>
                </a:solidFill>
              </a:rPr>
              <a:t>příběhy. 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          </a:t>
            </a:r>
            <a:r>
              <a:rPr lang="cs-CZ" sz="2400" b="1" dirty="0" smtClean="0">
                <a:solidFill>
                  <a:schemeClr val="tx1"/>
                </a:solidFill>
              </a:rPr>
              <a:t>PKS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                    </a:t>
            </a:r>
            <a:r>
              <a:rPr lang="cs-CZ" sz="2400" b="1" dirty="0" smtClean="0">
                <a:solidFill>
                  <a:schemeClr val="tx1"/>
                </a:solidFill>
              </a:rPr>
              <a:t>PT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                    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                                    </a:t>
            </a:r>
            <a:r>
              <a:rPr lang="cs-CZ" sz="2400" b="1" dirty="0" smtClean="0">
                <a:solidFill>
                  <a:schemeClr val="tx1"/>
                </a:solidFill>
              </a:rPr>
              <a:t>PU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                                    </a:t>
            </a:r>
            <a:r>
              <a:rPr lang="cs-CZ" sz="2400" b="1" dirty="0" smtClean="0">
                <a:solidFill>
                  <a:schemeClr val="tx1"/>
                </a:solidFill>
              </a:rPr>
              <a:t>času</a:t>
            </a:r>
            <a:r>
              <a:rPr lang="cs-CZ" sz="2400" dirty="0" smtClean="0">
                <a:solidFill>
                  <a:schemeClr val="tx1"/>
                </a:solidFill>
              </a:rPr>
              <a:t>       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</a:t>
            </a:r>
            <a:r>
              <a:rPr lang="cs-CZ" sz="2400" b="1" dirty="0" smtClean="0">
                <a:solidFill>
                  <a:schemeClr val="tx1"/>
                </a:solidFill>
              </a:rPr>
              <a:t>PKS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260648"/>
            <a:ext cx="8229600" cy="11430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b="1" dirty="0" smtClean="0">
                <a:solidFill>
                  <a:srgbClr val="00B050"/>
                </a:solidFill>
              </a:rPr>
              <a:t>STAVBA VĚTY JEDNODUCHÉ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644008" y="2897316"/>
            <a:ext cx="115212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bratr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223765" y="2897316"/>
            <a:ext cx="158417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vypravuje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3995936" y="4005064"/>
            <a:ext cx="127380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můj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762342" y="4040316"/>
            <a:ext cx="121971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večer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7164288" y="4005064"/>
            <a:ext cx="1296143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příběhy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6279070" y="5085184"/>
            <a:ext cx="147356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zajímavé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 flipH="1">
            <a:off x="6057316" y="3573016"/>
            <a:ext cx="720080" cy="74324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164288" y="3717032"/>
            <a:ext cx="504056" cy="432048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4499992" y="3573016"/>
            <a:ext cx="720080" cy="69590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436096" y="3429000"/>
            <a:ext cx="108012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580112" y="3284984"/>
            <a:ext cx="69895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6942497" y="4633471"/>
            <a:ext cx="504056" cy="571986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Iveta\AppData\Local\Microsoft\Windows\Temporary Internet Files\Content.IE5\LIKZBAIE\MC900056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90643"/>
            <a:ext cx="2382918" cy="192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4254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ZKUS TO SÁM /SAMA/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Naše sousedka ráno zametla před domem.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Iveta\AppData\Local\Microsoft\Windows\Temporary Internet Files\Content.IE5\SFLLTJFJ\MC900434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32656"/>
            <a:ext cx="1831975" cy="125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2525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KONTROLA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 smtClean="0"/>
              <a:t>    PKS                 PUČ                    PUM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699792" y="2132856"/>
            <a:ext cx="194421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SOUSEDKA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860031" y="2132856"/>
            <a:ext cx="157946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ZAMETLA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475656" y="3501008"/>
            <a:ext cx="115212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NAŠE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779912" y="3501008"/>
            <a:ext cx="122413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RÁNO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439496" y="3501008"/>
            <a:ext cx="187691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 DOMEM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2123728" y="2708920"/>
            <a:ext cx="1224136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4633155" y="2780928"/>
            <a:ext cx="730933" cy="10475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439496" y="350100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109320" y="2780928"/>
            <a:ext cx="745232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644008" y="2590056"/>
            <a:ext cx="3546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355976" y="2708920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 descr="C:\Users\Iveta\AppData\Local\Microsoft\Windows\Temporary Internet Files\Content.IE5\LIKZBAIE\MC900432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0752" y="638175"/>
            <a:ext cx="1822450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0972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JEŠTĚ JEDNOU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Na Vánoce pojedeme k příbuzným do Žatce.</a:t>
            </a:r>
            <a:endParaRPr lang="cs-CZ" dirty="0"/>
          </a:p>
        </p:txBody>
      </p:sp>
      <p:pic>
        <p:nvPicPr>
          <p:cNvPr id="4098" name="Picture 2" descr="C:\Users\Iveta\AppData\Local\Microsoft\Windows\Temporary Internet Files\Content.IE5\P55LK3WZ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933056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305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KONTROLA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PUČ                             PUM                         </a:t>
            </a:r>
            <a:r>
              <a:rPr lang="cs-CZ" dirty="0" err="1" smtClean="0"/>
              <a:t>PUM</a:t>
            </a:r>
            <a:endParaRPr lang="cs-CZ" dirty="0"/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075148" y="2420888"/>
            <a:ext cx="1560748" cy="9144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391980" y="2420888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POJEDEME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306488" y="4005064"/>
            <a:ext cx="153732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VÁNOCE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004048" y="3933056"/>
            <a:ext cx="201622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 PŘÍBUZNÝM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164288" y="3932376"/>
            <a:ext cx="141845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 ŽATCE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3470176" y="2924944"/>
            <a:ext cx="11018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470176" y="2780928"/>
            <a:ext cx="11018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436096" y="3335288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893296" y="2996952"/>
            <a:ext cx="1820010" cy="11195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2339752" y="2996952"/>
            <a:ext cx="2232248" cy="12527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 descr="C:\Users\Iveta\AppData\Local\Microsoft\Windows\Temporary Internet Files\Content.IE5\P55LK3WZ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85679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7817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A ZNOVA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Autobus se zvolna blížil k vlakovému přejezdu.</a:t>
            </a:r>
            <a:endParaRPr lang="cs-CZ" dirty="0"/>
          </a:p>
        </p:txBody>
      </p:sp>
      <p:pic>
        <p:nvPicPr>
          <p:cNvPr id="9219" name="Picture 3" descr="C:\Users\Iveta\AppData\Local\Microsoft\Windows\Temporary Internet Files\Content.IE5\P55LK3WZ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25144"/>
            <a:ext cx="193992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05638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KONTROLA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PUZ                  PUM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                              PKS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411760" y="2395736"/>
            <a:ext cx="156247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AUTOBUS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604968" y="2395736"/>
            <a:ext cx="155120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 BLÍŽIL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059832" y="4005064"/>
            <a:ext cx="136815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ZVOLNA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552628" y="4005064"/>
            <a:ext cx="16836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 PŘEJEZDU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258816" y="5132040"/>
            <a:ext cx="204137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VLAKOVÉMU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5552628" y="3140968"/>
            <a:ext cx="747564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3743908" y="3212976"/>
            <a:ext cx="1332148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4932040" y="4581128"/>
            <a:ext cx="86409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743908" y="2852936"/>
            <a:ext cx="11161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851920" y="2996952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 descr="C:\Users\Iveta\AppData\Local\Microsoft\Windows\Temporary Internet Files\Content.IE5\SFLLTJFJ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462" y="692696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7166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DOPLŇ GRAF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PO                      PŘ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PKS                       PUČ                    PUM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602632" y="2467744"/>
            <a:ext cx="160932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148064" y="2467744"/>
            <a:ext cx="165618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15616" y="3907904"/>
            <a:ext cx="148701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923928" y="3907904"/>
            <a:ext cx="158417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516216" y="3907904"/>
            <a:ext cx="156247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2123728" y="3140968"/>
            <a:ext cx="1008112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563888" y="2924944"/>
            <a:ext cx="1008112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976156" y="3140968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923928" y="2924944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067944" y="281693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C:\Users\Iveta\AppData\Local\Microsoft\Windows\Temporary Internet Files\Content.IE5\EX1N9SWS\MC90043800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6760">
            <a:off x="620655" y="458762"/>
            <a:ext cx="2001755" cy="1419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6076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TROŠKU TĚŽŠÍ…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PO                        PŘ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PKS                   PKN                          PUM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PKS                   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555775" y="2276872"/>
            <a:ext cx="151216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276736" y="2276872"/>
            <a:ext cx="159952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476488" y="3717032"/>
            <a:ext cx="15995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187624" y="3717032"/>
            <a:ext cx="158417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804248" y="3717032"/>
            <a:ext cx="158417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270278" y="4725144"/>
            <a:ext cx="159952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3851920" y="2734072"/>
            <a:ext cx="1728192" cy="468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923928" y="2607196"/>
            <a:ext cx="1584176" cy="422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476488" y="2924944"/>
            <a:ext cx="569752" cy="986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1987725" y="2924944"/>
            <a:ext cx="1072107" cy="1033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076496" y="292494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6076496" y="4365104"/>
            <a:ext cx="115980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565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7861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4312" y="313828"/>
            <a:ext cx="8229600" cy="11430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A JEŠTĚ TĚŽŠÍ …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4312" y="1601514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PO                   PŘ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PKS                 PKN                PUM             PT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PKS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267744" y="2132856"/>
            <a:ext cx="136815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479112" y="2132856"/>
            <a:ext cx="1461039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971600" y="3694162"/>
            <a:ext cx="141253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995326" y="3694162"/>
            <a:ext cx="14192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92080" y="3694162"/>
            <a:ext cx="150090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246481" y="4869160"/>
            <a:ext cx="1512167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948264" y="3694162"/>
            <a:ext cx="15121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H="1">
            <a:off x="1619672" y="2708920"/>
            <a:ext cx="1033264" cy="12241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4619366" y="4221088"/>
            <a:ext cx="1248778" cy="8446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951820" y="2708920"/>
            <a:ext cx="765601" cy="1384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8" idx="0"/>
          </p:cNvCxnSpPr>
          <p:nvPr/>
        </p:nvCxnSpPr>
        <p:spPr>
          <a:xfrm>
            <a:off x="5148064" y="2564904"/>
            <a:ext cx="894469" cy="11292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595298" y="2708920"/>
            <a:ext cx="2217062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3419872" y="2722421"/>
            <a:ext cx="1368152" cy="135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419872" y="2615013"/>
            <a:ext cx="14768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4" name="Picture 2" descr="C:\Users\Iveta\AppData\Local\Microsoft\Windows\Temporary Internet Files\Content.IE5\SFLLTJFJ\MC90043437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0357" y="885328"/>
            <a:ext cx="1870075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175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ZDROJ 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Vlastní zdroj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Microsoft PowerPoint 2010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Držitel licence 2.základní škola v Rakovníku, Husovo náměstí 3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24016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</TotalTime>
  <Words>208</Words>
  <Application>Microsoft Office PowerPoint</Application>
  <PresentationFormat>Předvádění na obrazovce (4:3)</PresentationFormat>
  <Paragraphs>95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STAVBA VĚTY JEDNODUCHÉ</vt:lpstr>
      <vt:lpstr>ZKUS TO SÁM /SAMA/</vt:lpstr>
      <vt:lpstr>KONTROLA</vt:lpstr>
      <vt:lpstr>JEŠTĚ JEDNOU</vt:lpstr>
      <vt:lpstr>KONTROLA</vt:lpstr>
      <vt:lpstr>A ZNOVA</vt:lpstr>
      <vt:lpstr>KONTROLA</vt:lpstr>
      <vt:lpstr>DOPLŇ GRAF</vt:lpstr>
      <vt:lpstr>TROŠKU TĚŽŠÍ…</vt:lpstr>
      <vt:lpstr>A JEŠTĚ TĚŽŠÍ …</vt:lpstr>
      <vt:lpstr>ZDROJ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14</cp:revision>
  <dcterms:created xsi:type="dcterms:W3CDTF">2013-04-01T13:38:02Z</dcterms:created>
  <dcterms:modified xsi:type="dcterms:W3CDTF">2013-04-17T21:02:12Z</dcterms:modified>
</cp:coreProperties>
</file>