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8" r:id="rId4"/>
    <p:sldId id="256" r:id="rId5"/>
    <p:sldId id="257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AJ – 3.A – Množné číslo u podstatných jmen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B42E86-45CB-42CB-BF69-DE182951FC8D}" type="presOf" srcId="{D8197B8C-B260-4A16-BDF4-0947B075E274}" destId="{5A5FFA88-C948-4069-8E93-59FA12366E83}" srcOrd="1" destOrd="0" presId="urn:microsoft.com/office/officeart/2005/8/layout/target3"/>
    <dgm:cxn modelId="{9F7BD6A1-B9D0-4B98-80DA-DC53F866B58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E07A0E-2E16-4D56-9F91-BDCF99B31713}" type="presOf" srcId="{4C35D32F-0EAB-4CD7-82EE-45574DC2A586}" destId="{890E4F0B-2866-4A3F-A3C7-2A14B1797930}" srcOrd="1" destOrd="0" presId="urn:microsoft.com/office/officeart/2005/8/layout/target3"/>
    <dgm:cxn modelId="{33E0446B-F1A1-43E5-A725-69BA70303B9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989059-6B49-4D33-B215-128F31BB4F7F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76B9DE-258F-4896-AF3B-B5CF659553AB}" type="presOf" srcId="{D1B46980-6531-4606-95E6-44980827E919}" destId="{2BE915AB-18AA-4053-B92C-3BFC9ED204BB}" srcOrd="1" destOrd="0" presId="urn:microsoft.com/office/officeart/2005/8/layout/target3"/>
    <dgm:cxn modelId="{1401244B-ACEC-400F-9C82-F11FF3B93471}" type="presOf" srcId="{D1B46980-6531-4606-95E6-44980827E919}" destId="{6140AFEC-043D-4C43-A2F9-D0F5331DF3A3}" srcOrd="0" destOrd="0" presId="urn:microsoft.com/office/officeart/2005/8/layout/target3"/>
    <dgm:cxn modelId="{925022B8-F578-4CBC-947F-D6F893DDED06}" type="presOf" srcId="{D8197B8C-B260-4A16-BDF4-0947B075E274}" destId="{25B08C86-7E15-44DC-BE7F-FFB55DD49D12}" srcOrd="0" destOrd="0" presId="urn:microsoft.com/office/officeart/2005/8/layout/target3"/>
    <dgm:cxn modelId="{351E7BA5-2DF4-424D-AECC-20FB14650BC7}" type="presOf" srcId="{D1D4F407-5343-4D3F-B5B9-D407B03CAEB4}" destId="{AED2198E-93D5-4001-81B4-73124B309672}" srcOrd="1" destOrd="0" presId="urn:microsoft.com/office/officeart/2005/8/layout/target3"/>
    <dgm:cxn modelId="{E449679A-D001-4A1C-B287-938FA73E6DC3}" type="presOf" srcId="{B651F6E3-6281-48DB-9319-2AEAFDAE7572}" destId="{619D679B-A015-4ECF-8348-D1034C574F40}" srcOrd="0" destOrd="0" presId="urn:microsoft.com/office/officeart/2005/8/layout/target3"/>
    <dgm:cxn modelId="{4E74BD90-3ECA-40D6-885A-BC9156F5461E}" type="presOf" srcId="{757F3AB3-0718-4624-B441-E567A8F0AB56}" destId="{333A1088-737F-45CB-B68E-254E46348037}" srcOrd="0" destOrd="0" presId="urn:microsoft.com/office/officeart/2005/8/layout/target3"/>
    <dgm:cxn modelId="{694E607F-7C00-4BA4-8B2B-41F8F14A8139}" type="presParOf" srcId="{333A1088-737F-45CB-B68E-254E46348037}" destId="{F5ABB229-8D3B-4694-996A-96F23CF14429}" srcOrd="0" destOrd="0" presId="urn:microsoft.com/office/officeart/2005/8/layout/target3"/>
    <dgm:cxn modelId="{528A5996-9401-4B3D-B9BC-10783DFB1E38}" type="presParOf" srcId="{333A1088-737F-45CB-B68E-254E46348037}" destId="{F41139FD-01EE-4571-8B17-4FB00FC51163}" srcOrd="1" destOrd="0" presId="urn:microsoft.com/office/officeart/2005/8/layout/target3"/>
    <dgm:cxn modelId="{C680F02D-DD7C-4D9C-90B6-43318BC55A35}" type="presParOf" srcId="{333A1088-737F-45CB-B68E-254E46348037}" destId="{D005CE8C-CC26-4C3E-AC11-E15060ECD759}" srcOrd="2" destOrd="0" presId="urn:microsoft.com/office/officeart/2005/8/layout/target3"/>
    <dgm:cxn modelId="{3532772F-B2EB-414D-8395-0DDDDA25622F}" type="presParOf" srcId="{333A1088-737F-45CB-B68E-254E46348037}" destId="{2C702D82-9B77-49B7-9568-BB8EB47C3372}" srcOrd="3" destOrd="0" presId="urn:microsoft.com/office/officeart/2005/8/layout/target3"/>
    <dgm:cxn modelId="{EFFE6115-7E74-4077-8369-AAB1B082C05F}" type="presParOf" srcId="{333A1088-737F-45CB-B68E-254E46348037}" destId="{A52A0455-90FF-4808-ABD0-F02540D31D5A}" srcOrd="4" destOrd="0" presId="urn:microsoft.com/office/officeart/2005/8/layout/target3"/>
    <dgm:cxn modelId="{542C54CF-B513-4F9A-9B79-C123B5A4E7E0}" type="presParOf" srcId="{333A1088-737F-45CB-B68E-254E46348037}" destId="{6140AFEC-043D-4C43-A2F9-D0F5331DF3A3}" srcOrd="5" destOrd="0" presId="urn:microsoft.com/office/officeart/2005/8/layout/target3"/>
    <dgm:cxn modelId="{E03B20FB-4194-4EEE-8FB6-2C577D88CCE7}" type="presParOf" srcId="{333A1088-737F-45CB-B68E-254E46348037}" destId="{9358AC05-5D7D-4327-9F80-1AD486AEA664}" srcOrd="6" destOrd="0" presId="urn:microsoft.com/office/officeart/2005/8/layout/target3"/>
    <dgm:cxn modelId="{ADA515D9-14F5-46F8-979C-B80281479146}" type="presParOf" srcId="{333A1088-737F-45CB-B68E-254E46348037}" destId="{313FC574-E1CD-4FB4-B054-0B805CE0447D}" srcOrd="7" destOrd="0" presId="urn:microsoft.com/office/officeart/2005/8/layout/target3"/>
    <dgm:cxn modelId="{9C179242-3C24-4243-A240-EC3584F8CFBC}" type="presParOf" srcId="{333A1088-737F-45CB-B68E-254E46348037}" destId="{619D679B-A015-4ECF-8348-D1034C574F40}" srcOrd="8" destOrd="0" presId="urn:microsoft.com/office/officeart/2005/8/layout/target3"/>
    <dgm:cxn modelId="{048D6043-8569-4E60-B2F9-8335B2C5866A}" type="presParOf" srcId="{333A1088-737F-45CB-B68E-254E46348037}" destId="{322283A8-4A27-4CDA-BAE3-F381106A9174}" srcOrd="9" destOrd="0" presId="urn:microsoft.com/office/officeart/2005/8/layout/target3"/>
    <dgm:cxn modelId="{8B0A2864-4E3C-4058-826B-459D3742A294}" type="presParOf" srcId="{333A1088-737F-45CB-B68E-254E46348037}" destId="{FFC9F71D-1B4F-4AD9-A4A6-86ADEFC8AF5C}" srcOrd="10" destOrd="0" presId="urn:microsoft.com/office/officeart/2005/8/layout/target3"/>
    <dgm:cxn modelId="{F24340C1-1391-4D5C-ABFF-E6D4DB540DF9}" type="presParOf" srcId="{333A1088-737F-45CB-B68E-254E46348037}" destId="{25B08C86-7E15-44DC-BE7F-FFB55DD49D12}" srcOrd="11" destOrd="0" presId="urn:microsoft.com/office/officeart/2005/8/layout/target3"/>
    <dgm:cxn modelId="{7956C957-B4DF-4590-8305-FC8D4E28FAA8}" type="presParOf" srcId="{333A1088-737F-45CB-B68E-254E46348037}" destId="{76644BE8-9D7C-4C09-B250-3D10AF48CBB7}" srcOrd="12" destOrd="0" presId="urn:microsoft.com/office/officeart/2005/8/layout/target3"/>
    <dgm:cxn modelId="{EE87751D-F0C3-42C3-B223-E0C88A9C0DCF}" type="presParOf" srcId="{333A1088-737F-45CB-B68E-254E46348037}" destId="{EE85B701-7295-41C0-BA7A-34D3756A2AE6}" srcOrd="13" destOrd="0" presId="urn:microsoft.com/office/officeart/2005/8/layout/target3"/>
    <dgm:cxn modelId="{7F812FCF-0861-4669-9D13-F7CF1DA09BB3}" type="presParOf" srcId="{333A1088-737F-45CB-B68E-254E46348037}" destId="{8BEBB6EC-1DAA-4CAC-8A25-BC0FCBD5DBD5}" srcOrd="14" destOrd="0" presId="urn:microsoft.com/office/officeart/2005/8/layout/target3"/>
    <dgm:cxn modelId="{C80BA4A7-17F6-4BB9-A058-EBE7A8A269C9}" type="presParOf" srcId="{333A1088-737F-45CB-B68E-254E46348037}" destId="{AED2198E-93D5-4001-81B4-73124B309672}" srcOrd="15" destOrd="0" presId="urn:microsoft.com/office/officeart/2005/8/layout/target3"/>
    <dgm:cxn modelId="{31B1DA03-B05A-4783-B9BA-E8AA84470B1A}" type="presParOf" srcId="{333A1088-737F-45CB-B68E-254E46348037}" destId="{2BE915AB-18AA-4053-B92C-3BFC9ED204BB}" srcOrd="16" destOrd="0" presId="urn:microsoft.com/office/officeart/2005/8/layout/target3"/>
    <dgm:cxn modelId="{95C3BA82-E218-4CB9-B5E9-01C4015EB66D}" type="presParOf" srcId="{333A1088-737F-45CB-B68E-254E46348037}" destId="{6BB5E863-4638-4E1D-BFDE-399D028AC4ED}" srcOrd="17" destOrd="0" presId="urn:microsoft.com/office/officeart/2005/8/layout/target3"/>
    <dgm:cxn modelId="{4AE87F06-B9C2-4A26-AB50-7A61B774D62B}" type="presParOf" srcId="{333A1088-737F-45CB-B68E-254E46348037}" destId="{5A5FFA88-C948-4069-8E93-59FA12366E83}" srcOrd="18" destOrd="0" presId="urn:microsoft.com/office/officeart/2005/8/layout/target3"/>
    <dgm:cxn modelId="{1C9DC805-D3B2-4B33-9423-DBABE1AD09F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Petr Bělohrad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01_F +Z_01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F – 7.A – Výpočet hustoty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408760-3F0D-4961-93B9-25B8259C2202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9725E-B984-4B52-836F-FC64263DC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31FBF11-CF1F-4E55-ADBB-F6387445600A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E5D5AF6-E1DB-4791-A2BE-EE3CFC6AD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vyvození učiva pravidla psaní množného čísla u podstatných jmen.</a:t>
            </a:r>
          </a:p>
          <a:p>
            <a:pPr algn="just"/>
            <a:r>
              <a:rPr lang="cs-CZ" dirty="0" smtClean="0"/>
              <a:t>Žáci se formou jednoduchých slov a obrázků seznámí s psaním a používáním jednotného a množného čísla podstatných jmen.</a:t>
            </a:r>
          </a:p>
          <a:p>
            <a:pPr algn="just"/>
            <a:r>
              <a:rPr lang="cs-CZ" dirty="0" smtClean="0"/>
              <a:t>Materiál je určen pro práci s interaktivní tabulí, je v programu PowerPoint.</a:t>
            </a:r>
          </a:p>
          <a:p>
            <a:pPr algn="just"/>
            <a:r>
              <a:rPr lang="cs-CZ" dirty="0" smtClean="0"/>
              <a:t>Žáci splnili připravené úkoly bez větších problémů.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Množné číslo u podstatných jmen</a:t>
            </a:r>
            <a:endParaRPr lang="cs-CZ" sz="44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2267744" y="5013176"/>
            <a:ext cx="6172200" cy="1371600"/>
          </a:xfrm>
        </p:spPr>
        <p:txBody>
          <a:bodyPr/>
          <a:lstStyle/>
          <a:p>
            <a:r>
              <a:rPr lang="cs-CZ" dirty="0" smtClean="0"/>
              <a:t>Pravopis  podstatných jmen v jednotném a množném čísle.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Pamatujeme si: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  car</a:t>
            </a:r>
          </a:p>
          <a:p>
            <a:endParaRPr lang="cs-CZ" dirty="0"/>
          </a:p>
          <a:p>
            <a:r>
              <a:rPr lang="cs-CZ" dirty="0" smtClean="0"/>
              <a:t>a   </a:t>
            </a:r>
            <a:r>
              <a:rPr lang="cs-CZ" dirty="0" err="1" smtClean="0"/>
              <a:t>cat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 </a:t>
            </a:r>
            <a:r>
              <a:rPr lang="cs-CZ" dirty="0" err="1" smtClean="0"/>
              <a:t>horse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 hen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car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 err="1" smtClean="0"/>
              <a:t>cat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 err="1" smtClean="0"/>
              <a:t>horse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err="1"/>
              <a:t>t</a:t>
            </a:r>
            <a:r>
              <a:rPr lang="cs-CZ" dirty="0" err="1" smtClean="0"/>
              <a:t>hree</a:t>
            </a:r>
            <a:r>
              <a:rPr lang="cs-CZ" dirty="0" smtClean="0"/>
              <a:t> </a:t>
            </a:r>
            <a:r>
              <a:rPr lang="cs-CZ" dirty="0" err="1" smtClean="0"/>
              <a:t>hen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                      1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2,3,4 a více</a:t>
            </a:r>
            <a:endParaRPr lang="cs-CZ" dirty="0"/>
          </a:p>
        </p:txBody>
      </p:sp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04864"/>
            <a:ext cx="800630" cy="502693"/>
          </a:xfrm>
          <a:prstGeom prst="rect">
            <a:avLst/>
          </a:prstGeom>
          <a:noFill/>
        </p:spPr>
      </p:pic>
      <p:pic>
        <p:nvPicPr>
          <p:cNvPr id="1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132856"/>
            <a:ext cx="800630" cy="502693"/>
          </a:xfrm>
          <a:prstGeom prst="rect">
            <a:avLst/>
          </a:prstGeom>
          <a:noFill/>
        </p:spPr>
      </p:pic>
      <p:pic>
        <p:nvPicPr>
          <p:cNvPr id="12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132856"/>
            <a:ext cx="800630" cy="502693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P4ELBIQB\MP9004223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996952"/>
            <a:ext cx="818887" cy="648072"/>
          </a:xfrm>
          <a:prstGeom prst="rect">
            <a:avLst/>
          </a:prstGeom>
          <a:noFill/>
        </p:spPr>
      </p:pic>
      <p:pic>
        <p:nvPicPr>
          <p:cNvPr id="14" name="Picture 4" descr="C:\Documents and Settings\Uzivatel\Local Settings\Temporary Internet Files\Content.IE5\P4ELBIQB\MP9004223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852936"/>
            <a:ext cx="818887" cy="648072"/>
          </a:xfrm>
          <a:prstGeom prst="rect">
            <a:avLst/>
          </a:prstGeom>
          <a:noFill/>
        </p:spPr>
      </p:pic>
      <p:pic>
        <p:nvPicPr>
          <p:cNvPr id="15" name="Picture 4" descr="C:\Documents and Settings\Uzivatel\Local Settings\Temporary Internet Files\Content.IE5\P4ELBIQB\MP9004223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852936"/>
            <a:ext cx="818887" cy="648072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G94PLVTP\MC9000340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861048"/>
            <a:ext cx="650759" cy="582365"/>
          </a:xfrm>
          <a:prstGeom prst="rect">
            <a:avLst/>
          </a:prstGeom>
          <a:noFill/>
        </p:spPr>
      </p:pic>
      <p:pic>
        <p:nvPicPr>
          <p:cNvPr id="17" name="Picture 5" descr="C:\Documents and Settings\Uzivatel\Local Settings\Temporary Internet Files\Content.IE5\G94PLVTP\MC9000340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789040"/>
            <a:ext cx="650759" cy="582365"/>
          </a:xfrm>
          <a:prstGeom prst="rect">
            <a:avLst/>
          </a:prstGeom>
          <a:noFill/>
        </p:spPr>
      </p:pic>
      <p:pic>
        <p:nvPicPr>
          <p:cNvPr id="18" name="Picture 5" descr="C:\Documents and Settings\Uzivatel\Local Settings\Temporary Internet Files\Content.IE5\G94PLVTP\MC9000340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3717032"/>
            <a:ext cx="650759" cy="582365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Local Settings\Temporary Internet Files\Content.IE5\NAP21ZO4\MC9003316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653136"/>
            <a:ext cx="746895" cy="669287"/>
          </a:xfrm>
          <a:prstGeom prst="rect">
            <a:avLst/>
          </a:prstGeom>
          <a:noFill/>
        </p:spPr>
      </p:pic>
      <p:pic>
        <p:nvPicPr>
          <p:cNvPr id="21" name="Picture 7" descr="C:\Documents and Settings\Uzivatel\Local Settings\Temporary Internet Files\Content.IE5\NAP21ZO4\MC9003316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653136"/>
            <a:ext cx="746895" cy="669287"/>
          </a:xfrm>
          <a:prstGeom prst="rect">
            <a:avLst/>
          </a:prstGeom>
          <a:noFill/>
        </p:spPr>
      </p:pic>
      <p:pic>
        <p:nvPicPr>
          <p:cNvPr id="22" name="Picture 7" descr="C:\Documents and Settings\Uzivatel\Local Settings\Temporary Internet Files\Content.IE5\NAP21ZO4\MC9003316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4653136"/>
            <a:ext cx="746895" cy="669287"/>
          </a:xfrm>
          <a:prstGeom prst="rect">
            <a:avLst/>
          </a:prstGeom>
          <a:noFill/>
        </p:spPr>
      </p:pic>
      <p:pic>
        <p:nvPicPr>
          <p:cNvPr id="23" name="Picture 7" descr="C:\Documents and Settings\Uzivatel\Local Settings\Temporary Internet Files\Content.IE5\NAP21ZO4\MC9003316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4653136"/>
            <a:ext cx="746895" cy="669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 Také si musíme zapamatovat: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   </a:t>
            </a:r>
            <a:r>
              <a:rPr lang="cs-CZ" dirty="0" err="1" smtClean="0"/>
              <a:t>mouse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 err="1" smtClean="0"/>
              <a:t>mice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                        1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2,3,4,  a  více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2HX6YMEN\MC900215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348880"/>
            <a:ext cx="1113605" cy="890762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Local Settings\Temporary Internet Files\Content.IE5\2HX6YMEN\MC900215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276872"/>
            <a:ext cx="1113605" cy="890762"/>
          </a:xfrm>
          <a:prstGeom prst="rect">
            <a:avLst/>
          </a:prstGeom>
          <a:noFill/>
        </p:spPr>
      </p:pic>
      <p:pic>
        <p:nvPicPr>
          <p:cNvPr id="9" name="Picture 2" descr="C:\Documents and Settings\Uzivatel\Local Settings\Temporary Internet Files\Content.IE5\2HX6YMEN\MC900215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276872"/>
            <a:ext cx="1113605" cy="890762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SQ8NSU5P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789040"/>
            <a:ext cx="2113626" cy="864096"/>
          </a:xfrm>
          <a:prstGeom prst="rect">
            <a:avLst/>
          </a:prstGeom>
          <a:noFill/>
        </p:spPr>
      </p:pic>
      <p:pic>
        <p:nvPicPr>
          <p:cNvPr id="11" name="Picture 3" descr="C:\Documents and Settings\Uzivatel\Local Settings\Temporary Internet Files\Content.IE5\SQ8NSU5P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861048"/>
            <a:ext cx="1761355" cy="720080"/>
          </a:xfrm>
          <a:prstGeom prst="rect">
            <a:avLst/>
          </a:prstGeom>
          <a:noFill/>
        </p:spPr>
      </p:pic>
      <p:pic>
        <p:nvPicPr>
          <p:cNvPr id="12" name="Picture 3" descr="C:\Documents and Settings\Uzivatel\Local Settings\Temporary Internet Files\Content.IE5\SQ8NSU5P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653136"/>
            <a:ext cx="1761355" cy="720080"/>
          </a:xfrm>
          <a:prstGeom prst="rect">
            <a:avLst/>
          </a:prstGeom>
          <a:noFill/>
        </p:spPr>
      </p:pic>
      <p:pic>
        <p:nvPicPr>
          <p:cNvPr id="13" name="Picture 3" descr="C:\Documents and Settings\Uzivatel\Local Settings\Temporary Internet Files\Content.IE5\SQ8NSU5P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5445224"/>
            <a:ext cx="1761355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do vět správně napsaná slova s příslušnou číslovkou: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 a                       .</a:t>
            </a:r>
          </a:p>
          <a:p>
            <a:endParaRPr lang="cs-CZ" dirty="0" smtClean="0"/>
          </a:p>
          <a:p>
            <a:r>
              <a:rPr lang="cs-CZ" dirty="0" smtClean="0"/>
              <a:t>I    </a:t>
            </a:r>
            <a:r>
              <a:rPr lang="cs-CZ" dirty="0" err="1" smtClean="0"/>
              <a:t>have</a:t>
            </a:r>
            <a:r>
              <a:rPr lang="cs-CZ" dirty="0" smtClean="0"/>
              <a:t>                          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    </a:t>
            </a:r>
            <a:r>
              <a:rPr lang="cs-CZ" dirty="0" err="1" smtClean="0"/>
              <a:t>have</a:t>
            </a:r>
            <a:r>
              <a:rPr lang="cs-CZ" dirty="0" smtClean="0"/>
              <a:t>                  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                                               .</a:t>
            </a:r>
          </a:p>
          <a:p>
            <a:endParaRPr lang="cs-CZ" dirty="0" smtClean="0"/>
          </a:p>
          <a:p>
            <a:r>
              <a:rPr lang="cs-CZ" dirty="0" err="1" smtClean="0"/>
              <a:t>Give</a:t>
            </a:r>
            <a:r>
              <a:rPr lang="cs-CZ" dirty="0" smtClean="0"/>
              <a:t>  </a:t>
            </a:r>
            <a:r>
              <a:rPr lang="cs-CZ" dirty="0" err="1" smtClean="0"/>
              <a:t>me</a:t>
            </a:r>
            <a:r>
              <a:rPr lang="cs-CZ" dirty="0" smtClean="0"/>
              <a:t>  a                         .</a:t>
            </a:r>
            <a:endParaRPr lang="cs-CZ" dirty="0"/>
          </a:p>
        </p:txBody>
      </p:sp>
      <p:pic>
        <p:nvPicPr>
          <p:cNvPr id="3074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647431" cy="648072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Local Settings\Temporary Internet Files\Content.IE5\K57Y3AA5\MC9003049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276872"/>
            <a:ext cx="837819" cy="767931"/>
          </a:xfrm>
          <a:prstGeom prst="rect">
            <a:avLst/>
          </a:prstGeom>
          <a:noFill/>
        </p:spPr>
      </p:pic>
      <p:pic>
        <p:nvPicPr>
          <p:cNvPr id="8" name="Picture 3" descr="C:\Documents and Settings\Uzivatel\Local Settings\Temporary Internet Files\Content.IE5\K57Y3AA5\MC9003049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348880"/>
            <a:ext cx="837819" cy="767931"/>
          </a:xfrm>
          <a:prstGeom prst="rect">
            <a:avLst/>
          </a:prstGeom>
          <a:noFill/>
        </p:spPr>
      </p:pic>
      <p:pic>
        <p:nvPicPr>
          <p:cNvPr id="3076" name="Picture 4" descr="C:\Documents and Settings\Uzivatel\Local Settings\Temporary Internet Files\Content.IE5\K57Y3AA5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140969"/>
            <a:ext cx="821254" cy="939790"/>
          </a:xfrm>
          <a:prstGeom prst="rect">
            <a:avLst/>
          </a:prstGeom>
          <a:noFill/>
        </p:spPr>
      </p:pic>
      <p:pic>
        <p:nvPicPr>
          <p:cNvPr id="3077" name="Picture 5" descr="C:\Documents and Settings\Uzivatel\Local Settings\Temporary Internet Files\Content.IE5\K57Y3AA5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140968"/>
            <a:ext cx="902345" cy="1032585"/>
          </a:xfrm>
          <a:prstGeom prst="rect">
            <a:avLst/>
          </a:prstGeom>
          <a:noFill/>
        </p:spPr>
      </p:pic>
      <p:pic>
        <p:nvPicPr>
          <p:cNvPr id="11" name="Picture 4" descr="C:\Documents and Settings\Uzivatel\Local Settings\Temporary Internet Files\Content.IE5\K57Y3AA5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140968"/>
            <a:ext cx="821254" cy="939790"/>
          </a:xfrm>
          <a:prstGeom prst="rect">
            <a:avLst/>
          </a:prstGeom>
          <a:noFill/>
        </p:spPr>
      </p:pic>
      <p:pic>
        <p:nvPicPr>
          <p:cNvPr id="3078" name="Picture 6" descr="C:\Documents and Settings\Uzivatel\Local Settings\Temporary Internet Files\Content.IE5\DXQ6P0TJ\MC9004370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3789040"/>
            <a:ext cx="1299592" cy="1299592"/>
          </a:xfrm>
          <a:prstGeom prst="rect">
            <a:avLst/>
          </a:prstGeom>
          <a:noFill/>
        </p:spPr>
      </p:pic>
      <p:pic>
        <p:nvPicPr>
          <p:cNvPr id="13" name="Picture 6" descr="C:\Documents and Settings\Uzivatel\Local Settings\Temporary Internet Files\Content.IE5\DXQ6P0TJ\MC9004370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861048"/>
            <a:ext cx="1299592" cy="1299592"/>
          </a:xfrm>
          <a:prstGeom prst="rect">
            <a:avLst/>
          </a:prstGeom>
          <a:noFill/>
        </p:spPr>
      </p:pic>
      <p:pic>
        <p:nvPicPr>
          <p:cNvPr id="3079" name="Picture 7" descr="C:\Documents and Settings\Uzivatel\Local Settings\Temporary Internet Files\Content.IE5\ZU9BDO7E\MC90044172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4797152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a   house.</a:t>
            </a:r>
          </a:p>
          <a:p>
            <a:endParaRPr lang="cs-CZ" dirty="0" smtClean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 err="1" smtClean="0"/>
              <a:t>rabbits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dolls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Give</a:t>
            </a:r>
            <a:r>
              <a:rPr lang="cs-CZ" dirty="0" smtClean="0"/>
              <a:t>  </a:t>
            </a:r>
            <a:r>
              <a:rPr lang="cs-CZ" dirty="0" err="1" smtClean="0"/>
              <a:t>me</a:t>
            </a:r>
            <a:r>
              <a:rPr lang="cs-CZ" dirty="0" smtClean="0"/>
              <a:t>  a </a:t>
            </a:r>
            <a:r>
              <a:rPr lang="cs-CZ" dirty="0" err="1" smtClean="0"/>
              <a:t>pen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Ilustrace:  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</a:t>
            </a:r>
            <a:r>
              <a:rPr lang="cs-CZ" smtClean="0"/>
              <a:t>: vlastní autorské dílo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</TotalTime>
  <Words>223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ANOTACE: </vt:lpstr>
      <vt:lpstr>Množné číslo u podstatných jmen</vt:lpstr>
      <vt:lpstr>Pamatujeme si:  </vt:lpstr>
      <vt:lpstr>Pozor! Také si musíme zapamatovat:</vt:lpstr>
      <vt:lpstr>Napiš do vět správně napsaná slova s příslušnou číslovkou:</vt:lpstr>
      <vt:lpstr>Řešení:</vt:lpstr>
      <vt:lpstr>Ilustrace:  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Pamatujeme si:  </dc:title>
  <dc:creator>Radek</dc:creator>
  <cp:lastModifiedBy>ZŠ Uh.Ostroh</cp:lastModifiedBy>
  <cp:revision>9</cp:revision>
  <dcterms:created xsi:type="dcterms:W3CDTF">2011-12-04T09:09:21Z</dcterms:created>
  <dcterms:modified xsi:type="dcterms:W3CDTF">2011-12-06T09:25:19Z</dcterms:modified>
</cp:coreProperties>
</file>