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68" r:id="rId4"/>
    <p:sldId id="258" r:id="rId5"/>
    <p:sldId id="267" r:id="rId6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20000"/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24" y="-414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7383853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stream.cz/svetoverekordy/696620-nejvetsi-mlz-na-svet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www.youtube.com/watch_popup?v=u7deClndzQw&amp;vq" TargetMode="Externa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_popup?v=u7deClndzQw&amp;vq" TargetMode="External"/><Relationship Id="rId2" Type="http://schemas.openxmlformats.org/officeDocument/2006/relationships/hyperlink" Target="http://www.stream.cz/svetoverekordy/696620-nejvetsi-mlz-na-svete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7270335"/>
              </p:ext>
            </p:extLst>
          </p:nvPr>
        </p:nvGraphicFramePr>
        <p:xfrm>
          <a:off x="791840" y="2771725"/>
          <a:ext cx="8568952" cy="4662434"/>
        </p:xfrm>
        <a:graphic>
          <a:graphicData uri="http://schemas.openxmlformats.org/drawingml/2006/table">
            <a:tbl>
              <a:tblPr/>
              <a:tblGrid>
                <a:gridCol w="4189267"/>
                <a:gridCol w="4379685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VY_32_INOVACE_18_MA_Zajímavé úlohy_moře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Dělení šesti, násobení osmi. Přednost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násobení před sčítáním.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myšlení.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15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Zajímavé úlohy </a:t>
            </a:r>
          </a:p>
          <a:p>
            <a:pPr algn="ctr">
              <a:buNone/>
            </a:pPr>
            <a:r>
              <a:rPr lang="cs-CZ" sz="15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</a:p>
          <a:p>
            <a:pPr algn="ctr">
              <a:buNone/>
            </a:pPr>
            <a:r>
              <a:rPr lang="cs-CZ" sz="15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 descr="chobotnice 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1800" y="4445695"/>
            <a:ext cx="2880320" cy="2478067"/>
          </a:xfrm>
          <a:prstGeom prst="rect">
            <a:avLst/>
          </a:prstGeom>
        </p:spPr>
      </p:pic>
      <p:pic>
        <p:nvPicPr>
          <p:cNvPr id="2050" name="Picture 2" descr="C:\Documents and Settings\Alena T\Local Settings\Temporary Internet Files\Content.IE5\2IKS2MFV\MC9004380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369040">
            <a:off x="6778272" y="333087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Lastury a škeble</a:t>
            </a:r>
            <a:endParaRPr lang="cs-CZ" sz="80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763928"/>
            <a:ext cx="9576594" cy="49890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      </a:t>
            </a:r>
            <a:r>
              <a:rPr lang="cs-CZ" sz="2800" b="1" dirty="0" smtClean="0"/>
              <a:t>Hanka, Petra, Jana, Jirka, Tomáš a Karel nasbírali během jednoho dne  na pláži 48 lastur a škeblí. </a:t>
            </a:r>
          </a:p>
          <a:p>
            <a:pPr>
              <a:buNone/>
            </a:pPr>
            <a:r>
              <a:rPr lang="cs-CZ" sz="2800" b="1" dirty="0" smtClean="0"/>
              <a:t>     Jak si je mezi sebou spravedlivě rozdělili?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3808" y="3419797"/>
            <a:ext cx="2339102" cy="6647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48 : 6 = 8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1800" y="4139877"/>
            <a:ext cx="437312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Každý dostal 8 lastur.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1800" y="4787949"/>
            <a:ext cx="6232796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jaký je rozdíl mezi lasturou a škeblí?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1800" y="5219997"/>
            <a:ext cx="3421129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Žádný, je to stejné.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9792" y="5724053"/>
            <a:ext cx="9101787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Lastura se skládá ze dvou částí, obě části jsou spojené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pružnými vazy. V lastuře se schovává mlž, je to pro něj úkryt.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9792" y="6516141"/>
            <a:ext cx="6635150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Největším mlžem na světě je </a:t>
            </a: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zéva obrovská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(až 1m, 330 kg).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Documents and Settings\Alena T\Local Settings\Temporary Internet Files\Content.IE5\2IKS2MFV\MC900432563[1]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4528" y="6156101"/>
            <a:ext cx="1612548" cy="161254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352680" y="7020197"/>
            <a:ext cx="697627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  <p:pic>
        <p:nvPicPr>
          <p:cNvPr id="1027" name="Picture 3" descr="C:\Documents and Settings\Alena T\Local Settings\Temporary Internet Files\Content.IE5\QMXMHEDD\MP9004391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84528" y="2411685"/>
            <a:ext cx="2736304" cy="2736304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8" name="Picture 4" descr="C:\Documents and Settings\Alena T\Local Settings\Temporary Internet Files\Content.IE5\QMXMHEDD\MP90017793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215776" y="323453"/>
            <a:ext cx="1656184" cy="1104123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545" y="1547589"/>
            <a:ext cx="9721080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    </a:t>
            </a:r>
            <a:r>
              <a:rPr lang="cs-CZ" sz="3200" b="1" dirty="0" smtClean="0"/>
              <a:t>Při potápění v moři jsme zahlédli tři </a:t>
            </a:r>
            <a:r>
              <a:rPr lang="cs-CZ" sz="3200" b="1" dirty="0" err="1" smtClean="0"/>
              <a:t>chobotničky</a:t>
            </a:r>
            <a:r>
              <a:rPr lang="cs-CZ" sz="3200" b="1" dirty="0" smtClean="0"/>
              <a:t>,</a:t>
            </a:r>
          </a:p>
          <a:p>
            <a:pPr>
              <a:buNone/>
            </a:pPr>
            <a:r>
              <a:rPr lang="cs-CZ" sz="3200" b="1" dirty="0" smtClean="0"/>
              <a:t>    dva kraby a 4 malé neškodné žraloky. Kolik noh zvířat jsem celkem mohli napočítat?</a:t>
            </a:r>
          </a:p>
          <a:p>
            <a:pPr>
              <a:buNone/>
            </a:pPr>
            <a:r>
              <a:rPr lang="cs-CZ" sz="3200" dirty="0" smtClean="0"/>
              <a:t>      </a:t>
            </a:r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pPr>
              <a:buNone/>
            </a:pPr>
            <a:endParaRPr lang="cs-CZ" sz="3200" dirty="0" smtClean="0">
              <a:sym typeface="Symbol"/>
            </a:endParaRPr>
          </a:p>
          <a:p>
            <a:pPr>
              <a:buNone/>
            </a:pPr>
            <a:r>
              <a:rPr lang="cs-CZ" sz="3200" dirty="0" smtClean="0">
                <a:sym typeface="Symbol"/>
              </a:rPr>
              <a:t>     </a:t>
            </a:r>
          </a:p>
          <a:p>
            <a:pPr>
              <a:buNone/>
            </a:pPr>
            <a:r>
              <a:rPr lang="cs-CZ" sz="3200" dirty="0" smtClean="0">
                <a:sym typeface="Symbol"/>
              </a:rPr>
              <a:t>   </a:t>
            </a:r>
            <a:r>
              <a:rPr lang="cs-CZ" sz="3200" b="1" dirty="0" smtClean="0">
                <a:solidFill>
                  <a:srgbClr val="0070C0"/>
                </a:solidFill>
                <a:sym typeface="Symbol"/>
              </a:rPr>
              <a:t> </a:t>
            </a:r>
            <a:endParaRPr lang="cs-CZ" sz="3200" dirty="0" smtClean="0">
              <a:sym typeface="Symbol"/>
            </a:endParaRPr>
          </a:p>
          <a:p>
            <a:pPr>
              <a:buNone/>
            </a:pPr>
            <a:endParaRPr lang="cs-CZ" sz="3200" dirty="0" smtClean="0"/>
          </a:p>
        </p:txBody>
      </p:sp>
      <p:sp>
        <p:nvSpPr>
          <p:cNvPr id="21" name="Zkosené hrany 20"/>
          <p:cNvSpPr/>
          <p:nvPr/>
        </p:nvSpPr>
        <p:spPr>
          <a:xfrm>
            <a:off x="575816" y="3419797"/>
            <a:ext cx="9001000" cy="144016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chytré hlavy</a:t>
            </a:r>
            <a:endParaRPr lang="cs-CZ" sz="88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3848" y="5652045"/>
            <a:ext cx="4613892" cy="378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Vysvětli, proč jsme to takhle zapsali.</a:t>
            </a:r>
            <a:endParaRPr lang="cs-CZ" sz="2000" b="1" dirty="0"/>
          </a:p>
        </p:txBody>
      </p:sp>
      <p:pic>
        <p:nvPicPr>
          <p:cNvPr id="2051" name="Picture 3" descr="C:\Documents and Settings\Alena T\Local Settings\Temporary Internet Files\Content.IE5\667WO81N\MC9002083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12320" y="3707829"/>
            <a:ext cx="1224136" cy="940244"/>
          </a:xfrm>
          <a:prstGeom prst="rect">
            <a:avLst/>
          </a:prstGeom>
          <a:noFill/>
        </p:spPr>
      </p:pic>
      <p:pic>
        <p:nvPicPr>
          <p:cNvPr id="2053" name="Picture 5" descr="C:\Documents and Settings\Alena T\Local Settings\Temporary Internet Files\Content.IE5\GVXW2N1C\MC9003379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48624" y="3491805"/>
            <a:ext cx="1368152" cy="543587"/>
          </a:xfrm>
          <a:prstGeom prst="rect">
            <a:avLst/>
          </a:prstGeom>
          <a:noFill/>
        </p:spPr>
      </p:pic>
      <p:pic>
        <p:nvPicPr>
          <p:cNvPr id="2054" name="Picture 6" descr="C:\Documents and Settings\Alena T\Local Settings\Temporary Internet Files\Content.IE5\GVXW2N1C\MC9003379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36456" y="4067869"/>
            <a:ext cx="1262794" cy="501727"/>
          </a:xfrm>
          <a:prstGeom prst="rect">
            <a:avLst/>
          </a:prstGeom>
          <a:noFill/>
        </p:spPr>
      </p:pic>
      <p:pic>
        <p:nvPicPr>
          <p:cNvPr id="2055" name="Picture 7" descr="C:\Documents and Settings\Alena T\Local Settings\Temporary Internet Files\Content.IE5\GVXW2N1C\MC9003379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36456" y="3563813"/>
            <a:ext cx="1224136" cy="486368"/>
          </a:xfrm>
          <a:prstGeom prst="rect">
            <a:avLst/>
          </a:prstGeom>
          <a:noFill/>
        </p:spPr>
      </p:pic>
      <p:pic>
        <p:nvPicPr>
          <p:cNvPr id="2056" name="Picture 8" descr="C:\Documents and Settings\Alena T\Local Settings\Temporary Internet Files\Content.IE5\GVXW2N1C\MC9003379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2600" y="3995861"/>
            <a:ext cx="1406810" cy="558947"/>
          </a:xfrm>
          <a:prstGeom prst="rect">
            <a:avLst/>
          </a:prstGeom>
          <a:noFill/>
        </p:spPr>
      </p:pic>
      <p:pic>
        <p:nvPicPr>
          <p:cNvPr id="2050" name="Picture 2" descr="C:\Documents and Settings\Alena T\Local Settings\Temporary Internet Files\Content.IE5\667WO81N\MC9002083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31666" y="3707829"/>
            <a:ext cx="1180653" cy="906845"/>
          </a:xfrm>
          <a:prstGeom prst="rect">
            <a:avLst/>
          </a:prstGeom>
          <a:noFill/>
        </p:spPr>
      </p:pic>
      <p:pic>
        <p:nvPicPr>
          <p:cNvPr id="22" name="Obrázek 21" descr="chobotnice 1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91840" y="3707829"/>
            <a:ext cx="1152128" cy="991227"/>
          </a:xfrm>
          <a:prstGeom prst="rect">
            <a:avLst/>
          </a:prstGeom>
        </p:spPr>
      </p:pic>
      <p:pic>
        <p:nvPicPr>
          <p:cNvPr id="23" name="Obrázek 22" descr="chobotnice 1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871960" y="3779837"/>
            <a:ext cx="975968" cy="839669"/>
          </a:xfrm>
          <a:prstGeom prst="rect">
            <a:avLst/>
          </a:prstGeom>
        </p:spPr>
      </p:pic>
      <p:pic>
        <p:nvPicPr>
          <p:cNvPr id="24" name="Obrázek 23" descr="chobotnice 1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36056" y="3635821"/>
            <a:ext cx="1221431" cy="1050852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 flipH="1">
            <a:off x="863848" y="6012085"/>
            <a:ext cx="5832648" cy="6647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Nejdříve násobíme, teprve potom sčítáme, ale to už známe…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240112" y="6300117"/>
            <a:ext cx="6409703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Napočítali jsme dohromady 44 nohy.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3744168" y="1259557"/>
            <a:ext cx="3600400" cy="22322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bg2">
                    <a:lumMod val="90000"/>
                  </a:schemeClr>
                </a:solidFill>
              </a:rPr>
              <a:t>Já mám pět párů kráčivých noh, celkem tedy 10. Dvě jsou navíc zakončené klepítky. </a:t>
            </a:r>
            <a:endParaRPr lang="cs-CZ" sz="20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3808" y="5003973"/>
            <a:ext cx="454483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sym typeface="Symbol"/>
              </a:rPr>
              <a:t>3  8 + 2  10 + 4  0 =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40312" y="5003973"/>
            <a:ext cx="355738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24 + 20 + 0 = </a:t>
            </a:r>
            <a:r>
              <a:rPr lang="cs-CZ" sz="3600" b="1" dirty="0" smtClean="0">
                <a:solidFill>
                  <a:srgbClr val="C00000"/>
                </a:solidFill>
              </a:rPr>
              <a:t>44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20" name="Picture 2" descr="C:\Documents and Settings\Alena T\Local Settings\Temporary Internet Files\Content.IE5\2IKS2MFV\MC900432563[1]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08664" y="6588149"/>
            <a:ext cx="1180500" cy="1180500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575816" y="7123850"/>
            <a:ext cx="7701147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Malý kousek moře přenesený do obrovského akvária…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9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0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8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9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6" grpId="0" animBg="1"/>
      <p:bldP spid="2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91840" y="1115541"/>
            <a:ext cx="8568531" cy="597666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6F3505"/>
                </a:solidFill>
              </a:rPr>
              <a:t>Zdroje: </a:t>
            </a:r>
          </a:p>
          <a:p>
            <a:r>
              <a:rPr lang="cs-CZ" sz="1800" b="1" dirty="0" smtClean="0">
                <a:solidFill>
                  <a:srgbClr val="6F3505"/>
                </a:solidFill>
              </a:rPr>
              <a:t>Informace – mlži: </a:t>
            </a:r>
            <a:r>
              <a:rPr lang="cs-CZ" sz="1800" dirty="0" smtClean="0"/>
              <a:t>WIKIPEDIA. </a:t>
            </a:r>
            <a:r>
              <a:rPr lang="cs-CZ" sz="1800" i="1" dirty="0" smtClean="0"/>
              <a:t>Mlži</a:t>
            </a:r>
            <a:r>
              <a:rPr lang="cs-CZ" sz="1800" dirty="0" smtClean="0"/>
              <a:t> [online]. [cit. 1.10.2012]. Dostupný na WWW: &lt;http://cs.wikipedia.org/wiki/Ml%C5%BEi&gt;. </a:t>
            </a:r>
            <a:endParaRPr lang="cs-CZ" sz="1800" b="1" dirty="0" smtClean="0">
              <a:solidFill>
                <a:srgbClr val="6F3505"/>
              </a:solidFill>
            </a:endParaRPr>
          </a:p>
          <a:p>
            <a:r>
              <a:rPr lang="cs-CZ" sz="1800" b="1" dirty="0" smtClean="0">
                <a:solidFill>
                  <a:srgbClr val="6F3505"/>
                </a:solidFill>
              </a:rPr>
              <a:t>Video – zéva obrovská: </a:t>
            </a:r>
            <a:r>
              <a:rPr lang="cs-CZ" sz="1800" b="1" dirty="0" smtClean="0">
                <a:solidFill>
                  <a:srgbClr val="6F3505"/>
                </a:solidFill>
                <a:hlinkClick r:id="rId2"/>
              </a:rPr>
              <a:t>http://www.</a:t>
            </a:r>
            <a:r>
              <a:rPr lang="cs-CZ" sz="1800" b="1" dirty="0" err="1" smtClean="0">
                <a:solidFill>
                  <a:srgbClr val="6F3505"/>
                </a:solidFill>
                <a:hlinkClick r:id="rId2"/>
              </a:rPr>
              <a:t>stream.cz</a:t>
            </a:r>
            <a:r>
              <a:rPr lang="cs-CZ" sz="1800" b="1" dirty="0" smtClean="0">
                <a:solidFill>
                  <a:srgbClr val="6F3505"/>
                </a:solidFill>
                <a:hlinkClick r:id="rId2"/>
              </a:rPr>
              <a:t>/</a:t>
            </a:r>
            <a:r>
              <a:rPr lang="cs-CZ" sz="1800" b="1" dirty="0" err="1" smtClean="0">
                <a:solidFill>
                  <a:srgbClr val="6F3505"/>
                </a:solidFill>
                <a:hlinkClick r:id="rId2"/>
              </a:rPr>
              <a:t>svetoverekordy</a:t>
            </a:r>
            <a:r>
              <a:rPr lang="cs-CZ" sz="1800" b="1" dirty="0" smtClean="0">
                <a:solidFill>
                  <a:srgbClr val="6F3505"/>
                </a:solidFill>
                <a:hlinkClick r:id="rId2"/>
              </a:rPr>
              <a:t>/696620-</a:t>
            </a:r>
            <a:r>
              <a:rPr lang="cs-CZ" sz="1800" b="1" dirty="0" err="1" smtClean="0">
                <a:solidFill>
                  <a:srgbClr val="6F3505"/>
                </a:solidFill>
                <a:hlinkClick r:id="rId2"/>
              </a:rPr>
              <a:t>nejvetsi</a:t>
            </a:r>
            <a:r>
              <a:rPr lang="cs-CZ" sz="1800" b="1" dirty="0" smtClean="0">
                <a:solidFill>
                  <a:srgbClr val="6F3505"/>
                </a:solidFill>
                <a:hlinkClick r:id="rId2"/>
              </a:rPr>
              <a:t>-</a:t>
            </a:r>
            <a:r>
              <a:rPr lang="cs-CZ" sz="1800" b="1" dirty="0" err="1" smtClean="0">
                <a:solidFill>
                  <a:srgbClr val="6F3505"/>
                </a:solidFill>
                <a:hlinkClick r:id="rId2"/>
              </a:rPr>
              <a:t>mlz</a:t>
            </a:r>
            <a:r>
              <a:rPr lang="cs-CZ" sz="1800" b="1" dirty="0" smtClean="0">
                <a:solidFill>
                  <a:srgbClr val="6F3505"/>
                </a:solidFill>
                <a:hlinkClick r:id="rId2"/>
              </a:rPr>
              <a:t>-na-</a:t>
            </a:r>
            <a:r>
              <a:rPr lang="cs-CZ" sz="1800" b="1" dirty="0" err="1" smtClean="0">
                <a:solidFill>
                  <a:srgbClr val="6F3505"/>
                </a:solidFill>
                <a:hlinkClick r:id="rId2"/>
              </a:rPr>
              <a:t>svete</a:t>
            </a:r>
            <a:endParaRPr lang="cs-CZ" sz="1800" b="1" dirty="0" smtClean="0">
              <a:solidFill>
                <a:srgbClr val="6F3505"/>
              </a:solidFill>
            </a:endParaRPr>
          </a:p>
          <a:p>
            <a:r>
              <a:rPr lang="cs-CZ" sz="1800" b="1" dirty="0" smtClean="0">
                <a:solidFill>
                  <a:srgbClr val="6F3505"/>
                </a:solidFill>
              </a:rPr>
              <a:t>Video – akvárium: </a:t>
            </a:r>
            <a:r>
              <a:rPr lang="cs-CZ" sz="1800" b="1" dirty="0" smtClean="0">
                <a:solidFill>
                  <a:srgbClr val="6F3505"/>
                </a:solidFill>
                <a:hlinkClick r:id="rId3"/>
              </a:rPr>
              <a:t>http://www.</a:t>
            </a:r>
            <a:r>
              <a:rPr lang="cs-CZ" sz="1800" b="1" dirty="0" err="1" smtClean="0">
                <a:solidFill>
                  <a:srgbClr val="6F3505"/>
                </a:solidFill>
                <a:hlinkClick r:id="rId3"/>
              </a:rPr>
              <a:t>youtube.com</a:t>
            </a:r>
            <a:r>
              <a:rPr lang="cs-CZ" sz="1800" b="1" dirty="0" smtClean="0">
                <a:solidFill>
                  <a:srgbClr val="6F3505"/>
                </a:solidFill>
                <a:hlinkClick r:id="rId3"/>
              </a:rPr>
              <a:t>/</a:t>
            </a:r>
            <a:r>
              <a:rPr lang="cs-CZ" sz="1800" b="1" dirty="0" err="1" smtClean="0">
                <a:solidFill>
                  <a:srgbClr val="6F3505"/>
                </a:solidFill>
                <a:hlinkClick r:id="rId3"/>
              </a:rPr>
              <a:t>watch</a:t>
            </a:r>
            <a:r>
              <a:rPr lang="cs-CZ" sz="1800" b="1" dirty="0" smtClean="0">
                <a:solidFill>
                  <a:srgbClr val="6F3505"/>
                </a:solidFill>
                <a:hlinkClick r:id="rId3"/>
              </a:rPr>
              <a:t>_</a:t>
            </a:r>
            <a:r>
              <a:rPr lang="cs-CZ" sz="1800" b="1" dirty="0" err="1" smtClean="0">
                <a:solidFill>
                  <a:srgbClr val="6F3505"/>
                </a:solidFill>
                <a:hlinkClick r:id="rId3"/>
              </a:rPr>
              <a:t>popup</a:t>
            </a:r>
            <a:r>
              <a:rPr lang="cs-CZ" sz="1800" b="1" dirty="0" smtClean="0">
                <a:solidFill>
                  <a:srgbClr val="6F3505"/>
                </a:solidFill>
                <a:hlinkClick r:id="rId3"/>
              </a:rPr>
              <a:t>?v=u7deClndzQw&amp;</a:t>
            </a:r>
            <a:r>
              <a:rPr lang="cs-CZ" sz="1800" b="1" dirty="0" err="1" smtClean="0">
                <a:solidFill>
                  <a:srgbClr val="6F3505"/>
                </a:solidFill>
                <a:hlinkClick r:id="rId3"/>
              </a:rPr>
              <a:t>vq</a:t>
            </a:r>
            <a:endParaRPr lang="cs-CZ" sz="1800" b="1" dirty="0" smtClean="0">
              <a:solidFill>
                <a:srgbClr val="6F3505"/>
              </a:solidFill>
            </a:endParaRPr>
          </a:p>
          <a:p>
            <a:endParaRPr lang="cs-CZ" sz="1800" dirty="0" smtClean="0"/>
          </a:p>
          <a:p>
            <a:endParaRPr lang="cs-CZ" sz="1800" b="1" dirty="0" smtClean="0">
              <a:solidFill>
                <a:srgbClr val="6F3505"/>
              </a:solidFill>
            </a:endParaRPr>
          </a:p>
          <a:p>
            <a:r>
              <a:rPr lang="cs-CZ" sz="1800" b="1" dirty="0" smtClean="0">
                <a:solidFill>
                  <a:srgbClr val="6F3505"/>
                </a:solidFill>
              </a:rPr>
              <a:t>Obrázky:</a:t>
            </a:r>
          </a:p>
          <a:p>
            <a:r>
              <a:rPr lang="cs-CZ" sz="1800" b="1" dirty="0" smtClean="0">
                <a:solidFill>
                  <a:srgbClr val="6F3505"/>
                </a:solidFill>
                <a:hlinkClick r:id="rId4"/>
              </a:rPr>
              <a:t>www.office.</a:t>
            </a:r>
            <a:r>
              <a:rPr lang="cs-CZ" sz="1800" b="1" dirty="0" err="1" smtClean="0">
                <a:solidFill>
                  <a:srgbClr val="6F3505"/>
                </a:solidFill>
                <a:hlinkClick r:id="rId4"/>
              </a:rPr>
              <a:t>microsoft.com</a:t>
            </a:r>
            <a:endParaRPr lang="cs-CZ" sz="1800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1357</TotalTime>
  <Words>291</Words>
  <Application>Microsoft Office PowerPoint</Application>
  <PresentationFormat>Vlastní</PresentationFormat>
  <Paragraphs>59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   Lastury a škeble</vt:lpstr>
      <vt:lpstr>Pro chytré hlavy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Zajímavé úlohy - moře</dc:title>
  <dc:subject>Ma 3</dc:subject>
  <dc:creator>Mgr. Jana Kneřová</dc:creator>
  <cp:lastModifiedBy>Jana Kneřová</cp:lastModifiedBy>
  <cp:revision>173</cp:revision>
  <cp:lastPrinted>1601-01-01T00:00:00Z</cp:lastPrinted>
  <dcterms:created xsi:type="dcterms:W3CDTF">2011-08-21T18:05:50Z</dcterms:created>
  <dcterms:modified xsi:type="dcterms:W3CDTF">2013-01-22T11:28:46Z</dcterms:modified>
</cp:coreProperties>
</file>