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804" r:id="rId1"/>
  </p:sldMasterIdLst>
  <p:sldIdLst>
    <p:sldId id="262" r:id="rId2"/>
    <p:sldId id="263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gi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4.gif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VY_32_INOVACE_13A_1_Zdroje energie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13A_CH9.roč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31.1.2013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 jednotlivými zdroji energie, zamyslí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 nad výhodami a nevýhodami použití jednotlivých zdrojů.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ZDROJE ENERGIE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2819400"/>
            <a:ext cx="7632848" cy="1752600"/>
          </a:xfrm>
        </p:spPr>
        <p:txBody>
          <a:bodyPr/>
          <a:lstStyle/>
          <a:p>
            <a:pPr algn="l"/>
            <a:r>
              <a:rPr lang="cs-CZ" dirty="0" smtClean="0"/>
              <a:t>Život člověka bez energie je v současné době již nemyslitelný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DEZJKYY8\MP9004026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4447" y="286849"/>
            <a:ext cx="2267744" cy="2241477"/>
          </a:xfrm>
          <a:prstGeom prst="rect">
            <a:avLst/>
          </a:prstGeom>
          <a:noFill/>
        </p:spPr>
      </p:pic>
      <p:pic>
        <p:nvPicPr>
          <p:cNvPr id="1027" name="Picture 3" descr="C:\Users\admin\AppData\Local\Microsoft\Windows\Temporary Internet Files\Content.IE5\HUCSK6GQ\MP90040197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413909"/>
            <a:ext cx="3240360" cy="2159361"/>
          </a:xfrm>
          <a:prstGeom prst="rect">
            <a:avLst/>
          </a:prstGeom>
          <a:noFill/>
        </p:spPr>
      </p:pic>
      <p:pic>
        <p:nvPicPr>
          <p:cNvPr id="1028" name="Picture 4" descr="C:\Users\admin\AppData\Local\Microsoft\Windows\Temporary Internet Files\Content.IE5\IK1ZDJ6M\MP90043924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5013176"/>
            <a:ext cx="2376264" cy="15841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832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231248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b="1" dirty="0" smtClean="0"/>
              <a:t>K ČEMU VŠEMU POTŘEBUJEME ENERGII?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7110" y="1436067"/>
            <a:ext cx="8229600" cy="50405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050" name="Litebulb"/>
          <p:cNvSpPr>
            <a:spLocks noEditPoints="1" noChangeArrowheads="1"/>
          </p:cNvSpPr>
          <p:nvPr/>
        </p:nvSpPr>
        <p:spPr bwMode="auto">
          <a:xfrm>
            <a:off x="755576" y="1556792"/>
            <a:ext cx="2016224" cy="2160240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1" name="Picture 3" descr="C:\Users\admin\AppData\Local\Microsoft\Windows\Temporary Internet Files\Content.IE5\1Q5492BT\MC9000787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124744"/>
            <a:ext cx="1849438" cy="1985962"/>
          </a:xfrm>
          <a:prstGeom prst="rect">
            <a:avLst/>
          </a:prstGeom>
          <a:noFill/>
        </p:spPr>
      </p:pic>
      <p:pic>
        <p:nvPicPr>
          <p:cNvPr id="2052" name="Picture 4" descr="C:\Users\admin\AppData\Local\Microsoft\Windows\Temporary Internet Files\Content.IE5\03UNXZVU\MC9003610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484784"/>
            <a:ext cx="1811338" cy="1754188"/>
          </a:xfrm>
          <a:prstGeom prst="rect">
            <a:avLst/>
          </a:prstGeom>
          <a:noFill/>
        </p:spPr>
      </p:pic>
      <p:pic>
        <p:nvPicPr>
          <p:cNvPr id="2053" name="Picture 5" descr="C:\Users\admin\AppData\Local\Microsoft\Windows\Temporary Internet Files\Content.IE5\JFU6SW4V\MC9002902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365104"/>
            <a:ext cx="2088991" cy="1576362"/>
          </a:xfrm>
          <a:prstGeom prst="rect">
            <a:avLst/>
          </a:prstGeom>
          <a:noFill/>
        </p:spPr>
      </p:pic>
      <p:pic>
        <p:nvPicPr>
          <p:cNvPr id="2054" name="Picture 6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3284984"/>
            <a:ext cx="1795462" cy="1833562"/>
          </a:xfrm>
          <a:prstGeom prst="rect">
            <a:avLst/>
          </a:prstGeom>
          <a:noFill/>
        </p:spPr>
      </p:pic>
      <p:pic>
        <p:nvPicPr>
          <p:cNvPr id="2055" name="Picture 7" descr="C:\Users\admin\AppData\Local\Microsoft\Windows\Temporary Internet Files\Content.IE5\YPST5EBD\MM900356616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4149080"/>
            <a:ext cx="1512168" cy="1512168"/>
          </a:xfrm>
          <a:prstGeom prst="rect">
            <a:avLst/>
          </a:prstGeom>
          <a:noFill/>
        </p:spPr>
      </p:pic>
      <p:pic>
        <p:nvPicPr>
          <p:cNvPr id="2056" name="Picture 8" descr="C:\Users\admin\AppData\Local\Microsoft\Windows\Temporary Internet Files\Content.IE5\VFK6XQHI\MP90034152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3861048"/>
            <a:ext cx="1661439" cy="2328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779" y="272586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JAKÉ ZNÁŠ ZDROJE ENERGIE?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 descr="C:\Users\admin\AppData\Local\Microsoft\Windows\Temporary Internet Files\Content.IE5\DEZJKYY8\MP9004486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28800"/>
            <a:ext cx="4414317" cy="293767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148064" y="1340768"/>
            <a:ext cx="34563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Uhlí a jeho zpracování v tepelné elektrárně</a:t>
            </a:r>
            <a:endParaRPr lang="cs-CZ" sz="2800" b="1" i="1" dirty="0"/>
          </a:p>
        </p:txBody>
      </p:sp>
      <p:pic>
        <p:nvPicPr>
          <p:cNvPr id="3076" name="Picture 4" descr="C:\Users\admin\AppData\Local\Microsoft\Windows\Temporary Internet Files\Content.IE5\GF2OPVOX\MP9004065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780928"/>
            <a:ext cx="2664296" cy="399449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411760" y="551723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Ropa - rafinérie</a:t>
            </a:r>
            <a:endParaRPr lang="cs-CZ" sz="2800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admin\AppData\Local\Microsoft\Windows\Temporary Internet Files\Content.IE5\B6NRRZBZ\MP9004385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6672"/>
            <a:ext cx="3195773" cy="239841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851920" y="476672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Větrná energie</a:t>
            </a:r>
            <a:endParaRPr lang="cs-CZ" sz="3200" b="1" i="1" dirty="0"/>
          </a:p>
        </p:txBody>
      </p:sp>
      <p:pic>
        <p:nvPicPr>
          <p:cNvPr id="4099" name="Picture 3" descr="C:\Users\admin\AppData\Local\Microsoft\Windows\Temporary Internet Files\Content.IE5\J8CY1I3J\MP90043840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124744"/>
            <a:ext cx="2739102" cy="30563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995936" y="2636912"/>
            <a:ext cx="17281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Energie slunce</a:t>
            </a:r>
            <a:endParaRPr lang="cs-CZ" sz="3200" b="1" i="1" dirty="0"/>
          </a:p>
        </p:txBody>
      </p:sp>
      <p:pic>
        <p:nvPicPr>
          <p:cNvPr id="4102" name="Picture 6" descr="C:\Users\admin\AppData\Local\Microsoft\Windows\Temporary Internet Files\Content.IE5\YPST5EBD\MP90043719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573016"/>
            <a:ext cx="3064016" cy="266429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851920" y="4581128"/>
            <a:ext cx="3816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Jaderná energie</a:t>
            </a:r>
            <a:endParaRPr lang="cs-CZ" sz="3200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6" name="Picture 6" descr="C:\Users\admin\AppData\Local\Microsoft\Windows\Temporary Internet Files\Content.IE5\HUCSK6GQ\MP9004065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3673843" cy="244827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067944" y="476672"/>
            <a:ext cx="38884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/>
              <a:t>Vodní energie</a:t>
            </a:r>
            <a:endParaRPr lang="cs-CZ" sz="4000" b="1" i="1" dirty="0"/>
          </a:p>
        </p:txBody>
      </p:sp>
      <p:pic>
        <p:nvPicPr>
          <p:cNvPr id="5127" name="Picture 7" descr="C:\Users\admin\AppData\Local\Microsoft\Windows\Temporary Internet Files\Content.IE5\1Q5492BT\MC9002395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412776"/>
            <a:ext cx="2905645" cy="235121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219932" y="3212976"/>
            <a:ext cx="33601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Dřevo - biomasa</a:t>
            </a:r>
            <a:endParaRPr lang="cs-CZ" sz="3200" b="1" i="1" dirty="0"/>
          </a:p>
        </p:txBody>
      </p:sp>
      <p:pic>
        <p:nvPicPr>
          <p:cNvPr id="5128" name="Picture 8" descr="C:\Users\admin\AppData\Local\Microsoft\Windows\Temporary Internet Files\Content.IE5\B6NRRZBZ\MP90044251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861049"/>
            <a:ext cx="4392488" cy="274781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5004048" y="4509120"/>
            <a:ext cx="38164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Gejzír – geotermální energie</a:t>
            </a:r>
            <a:endParaRPr lang="cs-CZ" sz="3200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232836"/>
          </a:xfrm>
        </p:spPr>
        <p:txBody>
          <a:bodyPr/>
          <a:lstStyle/>
          <a:p>
            <a:pPr algn="ctr"/>
            <a:r>
              <a:rPr lang="cs-CZ" b="1" dirty="0" smtClean="0"/>
              <a:t>Dělení zdrojů energie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57200" y="1196752"/>
            <a:ext cx="4040188" cy="5107211"/>
          </a:xfrm>
        </p:spPr>
        <p:txBody>
          <a:bodyPr/>
          <a:lstStyle/>
          <a:p>
            <a:endParaRPr lang="cs-CZ" sz="2400" b="1" i="1" dirty="0" smtClean="0"/>
          </a:p>
          <a:p>
            <a:endParaRPr lang="cs-CZ" sz="2400" b="1" i="1" dirty="0" smtClean="0"/>
          </a:p>
          <a:p>
            <a:r>
              <a:rPr lang="cs-CZ" sz="2800" b="1" i="1" dirty="0" smtClean="0"/>
              <a:t>1. Obnovitelný</a:t>
            </a:r>
          </a:p>
          <a:p>
            <a:r>
              <a:rPr lang="cs-CZ" sz="2800" i="1" dirty="0" smtClean="0"/>
              <a:t>Příklad:</a:t>
            </a:r>
          </a:p>
          <a:p>
            <a:endParaRPr lang="cs-CZ" sz="2800" b="1" i="1" dirty="0" smtClean="0"/>
          </a:p>
          <a:p>
            <a:endParaRPr lang="cs-CZ" sz="2800" b="1" i="1" dirty="0" smtClean="0"/>
          </a:p>
          <a:p>
            <a:pPr>
              <a:buNone/>
            </a:pPr>
            <a:endParaRPr lang="cs-CZ" sz="2800" b="1" i="1" dirty="0" smtClean="0"/>
          </a:p>
          <a:p>
            <a:pPr>
              <a:buNone/>
            </a:pPr>
            <a:r>
              <a:rPr lang="cs-CZ" sz="2800" b="1" i="1" dirty="0" smtClean="0"/>
              <a:t>-------------------------------- </a:t>
            </a:r>
          </a:p>
          <a:p>
            <a:pPr>
              <a:buNone/>
            </a:pPr>
            <a:r>
              <a:rPr lang="cs-CZ" sz="2800" b="1" i="1" dirty="0" smtClean="0"/>
              <a:t>2. Recentní</a:t>
            </a:r>
          </a:p>
          <a:p>
            <a:pPr>
              <a:buNone/>
            </a:pPr>
            <a:r>
              <a:rPr lang="cs-CZ" sz="2800" i="1" dirty="0" smtClean="0"/>
              <a:t>Příklad:</a:t>
            </a:r>
            <a:endParaRPr lang="cs-CZ" sz="2800" i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1124744"/>
            <a:ext cx="4041775" cy="5179219"/>
          </a:xfrm>
        </p:spPr>
        <p:txBody>
          <a:bodyPr>
            <a:normAutofit/>
          </a:bodyPr>
          <a:lstStyle/>
          <a:p>
            <a:endParaRPr lang="cs-CZ" sz="4400" b="1" i="1" dirty="0" smtClean="0"/>
          </a:p>
          <a:p>
            <a:r>
              <a:rPr lang="cs-CZ" sz="4400" b="1" i="1" dirty="0" smtClean="0"/>
              <a:t>?</a:t>
            </a:r>
          </a:p>
          <a:p>
            <a:endParaRPr lang="cs-CZ" sz="4400" b="1" i="1" dirty="0" smtClean="0"/>
          </a:p>
          <a:p>
            <a:endParaRPr lang="cs-CZ" sz="4400" b="1" i="1" dirty="0" smtClean="0"/>
          </a:p>
          <a:p>
            <a:pPr>
              <a:buNone/>
            </a:pPr>
            <a:r>
              <a:rPr lang="cs-CZ" sz="4400" i="1" dirty="0" smtClean="0"/>
              <a:t>--------------------</a:t>
            </a:r>
          </a:p>
          <a:p>
            <a:pPr>
              <a:buNone/>
            </a:pPr>
            <a:r>
              <a:rPr lang="cs-CZ" sz="4400" i="1" dirty="0" smtClean="0"/>
              <a:t> </a:t>
            </a:r>
            <a:r>
              <a:rPr lang="cs-CZ" sz="4400" b="1" i="1" dirty="0" smtClean="0"/>
              <a:t>?</a:t>
            </a:r>
            <a:endParaRPr lang="cs-CZ" sz="4400" b="1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1700808"/>
            <a:ext cx="27363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Neobnovitelný</a:t>
            </a:r>
          </a:p>
          <a:p>
            <a:r>
              <a:rPr lang="cs-CZ" sz="2800" i="1" dirty="0" smtClean="0"/>
              <a:t>Příklad:</a:t>
            </a:r>
            <a:r>
              <a:rPr lang="cs-CZ" sz="2800" b="1" i="1" dirty="0" smtClean="0"/>
              <a:t> </a:t>
            </a:r>
            <a:endParaRPr lang="cs-CZ" sz="2800" b="1" i="1" dirty="0"/>
          </a:p>
        </p:txBody>
      </p:sp>
      <p:pic>
        <p:nvPicPr>
          <p:cNvPr id="1026" name="Picture 2" descr="C:\Users\admin\AppData\Local\Microsoft\Windows\Temporary Internet Files\Content.IE5\03UNXZVU\MP9004371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420888"/>
            <a:ext cx="2376264" cy="1584176"/>
          </a:xfrm>
          <a:prstGeom prst="rect">
            <a:avLst/>
          </a:prstGeom>
          <a:noFill/>
        </p:spPr>
      </p:pic>
      <p:pic>
        <p:nvPicPr>
          <p:cNvPr id="1028" name="Picture 4" descr="C:\Users\admin\AppData\Local\Microsoft\Windows\Temporary Internet Files\Content.IE5\VFK6XQHI\MC9003341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2276872"/>
            <a:ext cx="1569671" cy="1570905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5508104" y="4437112"/>
            <a:ext cx="30963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Fosilní</a:t>
            </a:r>
          </a:p>
          <a:p>
            <a:r>
              <a:rPr lang="cs-CZ" sz="3200" i="1" dirty="0" smtClean="0"/>
              <a:t>Příklad:</a:t>
            </a:r>
            <a:endParaRPr lang="cs-CZ" sz="3200" i="1" dirty="0"/>
          </a:p>
        </p:txBody>
      </p:sp>
      <p:pic>
        <p:nvPicPr>
          <p:cNvPr id="1029" name="Picture 5" descr="C:\Users\admin\AppData\Local\Microsoft\Windows\Temporary Internet Files\Content.IE5\03UNXZVU\MP90018513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4509120"/>
            <a:ext cx="1443033" cy="2112292"/>
          </a:xfrm>
          <a:prstGeom prst="rect">
            <a:avLst/>
          </a:prstGeom>
          <a:noFill/>
        </p:spPr>
      </p:pic>
      <p:pic>
        <p:nvPicPr>
          <p:cNvPr id="1030" name="Picture 6" descr="C:\Users\admin\AppData\Local\Microsoft\Windows\Temporary Internet Files\Content.IE5\1RI9AKOU\MM900236544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5013176"/>
            <a:ext cx="1963114" cy="14450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VYSVĚTLI POJMY: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i="1" dirty="0" smtClean="0"/>
              <a:t>Obnovitelný, neobnovitelný zdroj</a:t>
            </a:r>
          </a:p>
          <a:p>
            <a:r>
              <a:rPr lang="cs-CZ" sz="3600" b="1" i="1" dirty="0" smtClean="0"/>
              <a:t>Fosilní, recentní palivo</a:t>
            </a:r>
          </a:p>
          <a:p>
            <a:endParaRPr lang="cs-CZ" sz="3600" b="1" i="1" dirty="0" smtClean="0"/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ROZDĚL JEDNOTLIVÉ ZDROJE UVEDENÉ DŘÍVE NA OBNOVITELNÉ A NEOBNOVITELNÉ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 descr="C:\Users\admin\AppData\Local\Microsoft\Windows\Temporary Internet Files\Content.IE5\1Q5492BT\MM90033684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509120"/>
            <a:ext cx="2232248" cy="21534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i="1" dirty="0" smtClean="0"/>
              <a:t>OBNOVITELNÝ </a:t>
            </a:r>
            <a:endParaRPr lang="cs-CZ" b="1" i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b="1" i="1" dirty="0" smtClean="0"/>
              <a:t>NEOBNOVITELNÝ</a:t>
            </a:r>
            <a:endParaRPr lang="cs-CZ" b="1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251520" y="2362200"/>
            <a:ext cx="4245868" cy="3941763"/>
          </a:xfrm>
        </p:spPr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VODA</a:t>
            </a:r>
          </a:p>
          <a:p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VÍTR</a:t>
            </a:r>
          </a:p>
          <a:p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SLUNCE</a:t>
            </a:r>
          </a:p>
          <a:p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GEOTERMÁLNÍ ENERGIE</a:t>
            </a:r>
          </a:p>
          <a:p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BIOMASA</a:t>
            </a:r>
            <a:endParaRPr lang="cs-CZ" sz="24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UHLÍ</a:t>
            </a:r>
          </a:p>
          <a:p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ROPA</a:t>
            </a:r>
          </a:p>
          <a:p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ZEMNÍ PLYN</a:t>
            </a:r>
          </a:p>
          <a:p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URAN</a:t>
            </a:r>
            <a:endParaRPr lang="cs-CZ" sz="24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260648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Zkus vysvětlit výhody a nevýhody použití jednotlivých zdrojů:</a:t>
            </a:r>
            <a:endParaRPr lang="cs-CZ" sz="2800" b="1" i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074" name="Picture 2" descr="C:\Users\admin\AppData\Local\Microsoft\Windows\Temporary Internet Files\Content.IE5\JFU6SW4V\MM900286823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46201" y="1127745"/>
            <a:ext cx="1602845" cy="1967128"/>
          </a:xfrm>
          <a:prstGeom prst="rect">
            <a:avLst/>
          </a:prstGeom>
          <a:noFill/>
        </p:spPr>
      </p:pic>
      <p:pic>
        <p:nvPicPr>
          <p:cNvPr id="3075" name="Picture 3" descr="C:\Users\admin\AppData\Local\Microsoft\Windows\Temporary Internet Files\Content.IE5\HUCSK6GQ\MM90028279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1772816"/>
            <a:ext cx="1409700" cy="140970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899592" y="4725144"/>
            <a:ext cx="6241837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Vyber si jeden zdroj a připrav na něj referát nebo prezentaci.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17175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Obrázky byly použity z galerie Microsoft office.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582</TotalTime>
  <Words>211</Words>
  <Application>Microsoft Office PowerPoint</Application>
  <PresentationFormat>Předvádění na obrazovce (4:3)</PresentationFormat>
  <Paragraphs>91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Lití písma</vt:lpstr>
      <vt:lpstr>Snímek 1</vt:lpstr>
      <vt:lpstr>ZDROJE ENERGIE</vt:lpstr>
      <vt:lpstr>K ČEMU VŠEMU POTŘEBUJEME ENERGII?</vt:lpstr>
      <vt:lpstr>JAKÉ ZNÁŠ ZDROJE ENERGIE?</vt:lpstr>
      <vt:lpstr>Snímek 5</vt:lpstr>
      <vt:lpstr>Snímek 6</vt:lpstr>
      <vt:lpstr>Dělení zdrojů energie</vt:lpstr>
      <vt:lpstr>VYSVĚTLI POJMY: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</cp:lastModifiedBy>
  <cp:revision>59</cp:revision>
  <dcterms:created xsi:type="dcterms:W3CDTF">2012-04-04T05:08:45Z</dcterms:created>
  <dcterms:modified xsi:type="dcterms:W3CDTF">2013-04-23T13:53:38Z</dcterms:modified>
</cp:coreProperties>
</file>