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5" r:id="rId3"/>
    <p:sldId id="256" r:id="rId4"/>
    <p:sldId id="257" r:id="rId5"/>
    <p:sldId id="258" r:id="rId6"/>
    <p:sldId id="259" r:id="rId7"/>
    <p:sldId id="262" r:id="rId8"/>
    <p:sldId id="261" r:id="rId9"/>
    <p:sldId id="263" r:id="rId10"/>
    <p:sldId id="264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VY_32_INOVACE_04_AJ_15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>
              <a:solidFill>
                <a:schemeClr val="tx1"/>
              </a:solidFill>
            </a:rPr>
            <a:t>: 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3.A – </a:t>
          </a:r>
          <a:r>
            <a:rPr lang="cs-CZ" sz="2000" dirty="0" err="1" smtClean="0">
              <a:solidFill>
                <a:schemeClr val="tx1"/>
              </a:solidFill>
            </a:rPr>
            <a:t>What</a:t>
          </a:r>
          <a:r>
            <a:rPr lang="cs-CZ" sz="2000" dirty="0" smtClean="0">
              <a:solidFill>
                <a:schemeClr val="tx1"/>
              </a:solidFill>
            </a:rPr>
            <a:t> </a:t>
          </a:r>
          <a:r>
            <a:rPr lang="cs-CZ" sz="2000" dirty="0" err="1" smtClean="0">
              <a:solidFill>
                <a:schemeClr val="tx1"/>
              </a:solidFill>
            </a:rPr>
            <a:t>is</a:t>
          </a:r>
          <a:r>
            <a:rPr lang="cs-CZ" sz="2000" dirty="0" smtClean="0">
              <a:solidFill>
                <a:schemeClr val="tx1"/>
              </a:solidFill>
            </a:rPr>
            <a:t> </a:t>
          </a:r>
          <a:r>
            <a:rPr lang="cs-CZ" sz="2000" dirty="0" err="1" smtClean="0">
              <a:solidFill>
                <a:schemeClr val="tx1"/>
              </a:solidFill>
            </a:rPr>
            <a:t>it</a:t>
          </a:r>
          <a:r>
            <a:rPr lang="cs-CZ" sz="2000" dirty="0" smtClean="0">
              <a:solidFill>
                <a:schemeClr val="tx1"/>
              </a:solidFill>
            </a:rPr>
            <a:t>?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3D71F85-7D42-4F83-A4DF-E5A5809A28A0}" type="presOf" srcId="{D1B46980-6531-4606-95E6-44980827E919}" destId="{2BE915AB-18AA-4053-B92C-3BFC9ED204BB}" srcOrd="1" destOrd="0" presId="urn:microsoft.com/office/officeart/2005/8/layout/target3"/>
    <dgm:cxn modelId="{318FDC94-DBBB-41E6-8620-E71A061CC66D}" type="presOf" srcId="{B651F6E3-6281-48DB-9319-2AEAFDAE7572}" destId="{6BB5E863-4638-4E1D-BFDE-399D028AC4ED}" srcOrd="1" destOrd="0" presId="urn:microsoft.com/office/officeart/2005/8/layout/target3"/>
    <dgm:cxn modelId="{BF5B0FA8-5ABB-48CB-99A0-E819E7EDD8D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9BF4564-BE25-4066-9F4E-88DF844C634D}" type="presOf" srcId="{B651F6E3-6281-48DB-9319-2AEAFDAE7572}" destId="{619D679B-A015-4ECF-8348-D1034C574F40}" srcOrd="0" destOrd="0" presId="urn:microsoft.com/office/officeart/2005/8/layout/target3"/>
    <dgm:cxn modelId="{8398C420-1B7F-4B92-89EF-FF48A81D0737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ADCF23-97D7-4288-BC45-97CD042180F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FE7010A-EA35-42D8-9848-6CBBCDF65A49}" type="presOf" srcId="{D8197B8C-B260-4A16-BDF4-0947B075E274}" destId="{5A5FFA88-C948-4069-8E93-59FA12366E83}" srcOrd="1" destOrd="0" presId="urn:microsoft.com/office/officeart/2005/8/layout/target3"/>
    <dgm:cxn modelId="{52552495-0BDA-4BC2-AB11-EE716192ADAD}" type="presOf" srcId="{D1D4F407-5343-4D3F-B5B9-D407B03CAEB4}" destId="{D005CE8C-CC26-4C3E-AC11-E15060ECD759}" srcOrd="0" destOrd="0" presId="urn:microsoft.com/office/officeart/2005/8/layout/target3"/>
    <dgm:cxn modelId="{BB78D506-B193-4E12-BE70-BD7A7918F1FD}" type="presOf" srcId="{4C35D32F-0EAB-4CD7-82EE-45574DC2A586}" destId="{8BEBB6EC-1DAA-4CAC-8A25-BC0FCBD5DBD5}" srcOrd="0" destOrd="0" presId="urn:microsoft.com/office/officeart/2005/8/layout/target3"/>
    <dgm:cxn modelId="{749E42F8-295E-40D3-99DB-32ABCC9FC87D}" type="presOf" srcId="{757F3AB3-0718-4624-B441-E567A8F0AB56}" destId="{333A1088-737F-45CB-B68E-254E46348037}" srcOrd="0" destOrd="0" presId="urn:microsoft.com/office/officeart/2005/8/layout/target3"/>
    <dgm:cxn modelId="{7CAD9C3F-21A6-4BEF-AEB0-E4B659F4B9CB}" type="presOf" srcId="{D1B46980-6531-4606-95E6-44980827E919}" destId="{6140AFEC-043D-4C43-A2F9-D0F5331DF3A3}" srcOrd="0" destOrd="0" presId="urn:microsoft.com/office/officeart/2005/8/layout/target3"/>
    <dgm:cxn modelId="{AB2B61CF-096C-4B17-9895-790C407C4089}" type="presParOf" srcId="{333A1088-737F-45CB-B68E-254E46348037}" destId="{F5ABB229-8D3B-4694-996A-96F23CF14429}" srcOrd="0" destOrd="0" presId="urn:microsoft.com/office/officeart/2005/8/layout/target3"/>
    <dgm:cxn modelId="{6BBC679A-D903-497C-98ED-E8460580FDB8}" type="presParOf" srcId="{333A1088-737F-45CB-B68E-254E46348037}" destId="{F41139FD-01EE-4571-8B17-4FB00FC51163}" srcOrd="1" destOrd="0" presId="urn:microsoft.com/office/officeart/2005/8/layout/target3"/>
    <dgm:cxn modelId="{C1D77980-B9CF-4478-ABFE-154F4FB2B1EB}" type="presParOf" srcId="{333A1088-737F-45CB-B68E-254E46348037}" destId="{D005CE8C-CC26-4C3E-AC11-E15060ECD759}" srcOrd="2" destOrd="0" presId="urn:microsoft.com/office/officeart/2005/8/layout/target3"/>
    <dgm:cxn modelId="{72C7B197-DD87-48B2-9BC3-1E45B3C7C63E}" type="presParOf" srcId="{333A1088-737F-45CB-B68E-254E46348037}" destId="{2C702D82-9B77-49B7-9568-BB8EB47C3372}" srcOrd="3" destOrd="0" presId="urn:microsoft.com/office/officeart/2005/8/layout/target3"/>
    <dgm:cxn modelId="{ADAEAB2B-A46F-4810-AD22-8EC074460F4F}" type="presParOf" srcId="{333A1088-737F-45CB-B68E-254E46348037}" destId="{A52A0455-90FF-4808-ABD0-F02540D31D5A}" srcOrd="4" destOrd="0" presId="urn:microsoft.com/office/officeart/2005/8/layout/target3"/>
    <dgm:cxn modelId="{829DBB79-4D93-4E14-B485-6F1D3BEC5AA2}" type="presParOf" srcId="{333A1088-737F-45CB-B68E-254E46348037}" destId="{6140AFEC-043D-4C43-A2F9-D0F5331DF3A3}" srcOrd="5" destOrd="0" presId="urn:microsoft.com/office/officeart/2005/8/layout/target3"/>
    <dgm:cxn modelId="{BC413FAA-ACF2-4748-9213-9FAF0FF4F5DC}" type="presParOf" srcId="{333A1088-737F-45CB-B68E-254E46348037}" destId="{9358AC05-5D7D-4327-9F80-1AD486AEA664}" srcOrd="6" destOrd="0" presId="urn:microsoft.com/office/officeart/2005/8/layout/target3"/>
    <dgm:cxn modelId="{32BA77A3-77D2-4965-9B61-D7F18FC5CC02}" type="presParOf" srcId="{333A1088-737F-45CB-B68E-254E46348037}" destId="{313FC574-E1CD-4FB4-B054-0B805CE0447D}" srcOrd="7" destOrd="0" presId="urn:microsoft.com/office/officeart/2005/8/layout/target3"/>
    <dgm:cxn modelId="{2CF99578-2D67-4D81-B1EC-D00E1260ACBE}" type="presParOf" srcId="{333A1088-737F-45CB-B68E-254E46348037}" destId="{619D679B-A015-4ECF-8348-D1034C574F40}" srcOrd="8" destOrd="0" presId="urn:microsoft.com/office/officeart/2005/8/layout/target3"/>
    <dgm:cxn modelId="{8A75944B-96C8-4AD9-B1B5-5373521438F6}" type="presParOf" srcId="{333A1088-737F-45CB-B68E-254E46348037}" destId="{322283A8-4A27-4CDA-BAE3-F381106A9174}" srcOrd="9" destOrd="0" presId="urn:microsoft.com/office/officeart/2005/8/layout/target3"/>
    <dgm:cxn modelId="{9B3E8ABD-B02F-4287-9E38-2580F90B4F5B}" type="presParOf" srcId="{333A1088-737F-45CB-B68E-254E46348037}" destId="{FFC9F71D-1B4F-4AD9-A4A6-86ADEFC8AF5C}" srcOrd="10" destOrd="0" presId="urn:microsoft.com/office/officeart/2005/8/layout/target3"/>
    <dgm:cxn modelId="{18014A81-506A-487C-83A3-BF1A522B0562}" type="presParOf" srcId="{333A1088-737F-45CB-B68E-254E46348037}" destId="{25B08C86-7E15-44DC-BE7F-FFB55DD49D12}" srcOrd="11" destOrd="0" presId="urn:microsoft.com/office/officeart/2005/8/layout/target3"/>
    <dgm:cxn modelId="{2ECEFA14-B2ED-4D68-AFF0-A19D42527428}" type="presParOf" srcId="{333A1088-737F-45CB-B68E-254E46348037}" destId="{76644BE8-9D7C-4C09-B250-3D10AF48CBB7}" srcOrd="12" destOrd="0" presId="urn:microsoft.com/office/officeart/2005/8/layout/target3"/>
    <dgm:cxn modelId="{AC9137EF-A920-4E2F-95EA-0CB2D44BF5A9}" type="presParOf" srcId="{333A1088-737F-45CB-B68E-254E46348037}" destId="{EE85B701-7295-41C0-BA7A-34D3756A2AE6}" srcOrd="13" destOrd="0" presId="urn:microsoft.com/office/officeart/2005/8/layout/target3"/>
    <dgm:cxn modelId="{800A5C66-B8AC-4C4A-887C-95BD5A01D290}" type="presParOf" srcId="{333A1088-737F-45CB-B68E-254E46348037}" destId="{8BEBB6EC-1DAA-4CAC-8A25-BC0FCBD5DBD5}" srcOrd="14" destOrd="0" presId="urn:microsoft.com/office/officeart/2005/8/layout/target3"/>
    <dgm:cxn modelId="{E37E64C1-36D1-4DD2-BB85-F7BF116D0496}" type="presParOf" srcId="{333A1088-737F-45CB-B68E-254E46348037}" destId="{AED2198E-93D5-4001-81B4-73124B309672}" srcOrd="15" destOrd="0" presId="urn:microsoft.com/office/officeart/2005/8/layout/target3"/>
    <dgm:cxn modelId="{39B7C038-2B96-4990-B700-B6EF1B256D34}" type="presParOf" srcId="{333A1088-737F-45CB-B68E-254E46348037}" destId="{2BE915AB-18AA-4053-B92C-3BFC9ED204BB}" srcOrd="16" destOrd="0" presId="urn:microsoft.com/office/officeart/2005/8/layout/target3"/>
    <dgm:cxn modelId="{1A3C2931-8670-4D58-8124-DD3BF04BEC94}" type="presParOf" srcId="{333A1088-737F-45CB-B68E-254E46348037}" destId="{6BB5E863-4638-4E1D-BFDE-399D028AC4ED}" srcOrd="17" destOrd="0" presId="urn:microsoft.com/office/officeart/2005/8/layout/target3"/>
    <dgm:cxn modelId="{6B3E8590-B711-4E02-B25D-23821A0514DD}" type="presParOf" srcId="{333A1088-737F-45CB-B68E-254E46348037}" destId="{5A5FFA88-C948-4069-8E93-59FA12366E83}" srcOrd="18" destOrd="0" presId="urn:microsoft.com/office/officeart/2005/8/layout/target3"/>
    <dgm:cxn modelId="{15CD2F40-4E39-4D32-86AB-CAA32C90C943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2BF52-4E1F-4BAA-B25B-E30B5904D93E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AA070E-38BF-4ADD-9A6C-508375DDA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EBA7F6-B958-433F-AA19-9F0807D89E07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3CC39-D1DA-4B09-B3B6-21DF6200D0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    Materiál je určený pro žáky 3. ročníku ZŠ k vyvození a procvičení otázky a odpovědi (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 – Co je to ?  </a:t>
            </a:r>
          </a:p>
          <a:p>
            <a:pPr algn="just"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a……    -  Je to …….), a to ústní i písemnou</a:t>
            </a:r>
          </a:p>
          <a:p>
            <a:pPr algn="just">
              <a:buNone/>
            </a:pPr>
            <a:r>
              <a:rPr lang="cs-CZ" dirty="0" smtClean="0"/>
              <a:t>    formou.</a:t>
            </a:r>
          </a:p>
          <a:p>
            <a:pPr algn="just">
              <a:buNone/>
            </a:pPr>
            <a:r>
              <a:rPr lang="cs-CZ" dirty="0" smtClean="0"/>
              <a:t>    Materiál je v programu PowerPoint.</a:t>
            </a:r>
          </a:p>
          <a:p>
            <a:pPr algn="just">
              <a:buNone/>
            </a:pPr>
            <a:r>
              <a:rPr lang="cs-CZ" dirty="0" smtClean="0"/>
              <a:t>    Žáci pracovali aktivně a s nadšením.</a:t>
            </a:r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 smtClean="0"/>
              <a:t>WHAT  IS  IT ?</a:t>
            </a:r>
            <a:endParaRPr lang="cs-CZ" sz="8000" dirty="0"/>
          </a:p>
        </p:txBody>
      </p:sp>
      <p:pic>
        <p:nvPicPr>
          <p:cNvPr id="1027" name="Picture 3" descr="C:\Documents and Settings\Uzivatel\Local Settings\Temporary Internet Files\Content.IE5\ZU9BDO7E\MC900441726[3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57301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 smtClean="0"/>
              <a:t>IT  IS  A   PEN.</a:t>
            </a:r>
            <a:endParaRPr lang="cs-CZ" sz="8000" dirty="0"/>
          </a:p>
        </p:txBody>
      </p:sp>
      <p:pic>
        <p:nvPicPr>
          <p:cNvPr id="2050" name="Picture 2" descr="C:\Documents and Settings\Uzivatel\Local Settings\Temporary Internet Files\Content.IE5\ZU9BDO7E\MC900441726[3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924944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 smtClean="0"/>
              <a:t>WHAT  IS  IT ?</a:t>
            </a:r>
            <a:endParaRPr lang="cs-CZ" sz="8000" dirty="0"/>
          </a:p>
        </p:txBody>
      </p:sp>
      <p:pic>
        <p:nvPicPr>
          <p:cNvPr id="3074" name="Picture 2" descr="C:\Documents and Settings\Uzivatel\Local Settings\Temporary Internet Files\Content.IE5\ZU9BDO7E\MC900437099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78092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 smtClean="0"/>
              <a:t>IT  IS  A  CAR.</a:t>
            </a:r>
            <a:endParaRPr lang="cs-CZ" sz="8000" dirty="0"/>
          </a:p>
        </p:txBody>
      </p:sp>
      <p:pic>
        <p:nvPicPr>
          <p:cNvPr id="4098" name="Picture 2" descr="C:\Documents and Settings\Uzivatel\Local Settings\Temporary Internet Files\Content.IE5\ZU9BDO7E\MC900437099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780928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správnou odpověď na otázku: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smtClean="0"/>
              <a:t>__________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smtClean="0"/>
              <a:t>__________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smtClean="0"/>
              <a:t>__________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smtClean="0"/>
              <a:t>__________</a:t>
            </a:r>
            <a:endParaRPr lang="cs-CZ" dirty="0"/>
          </a:p>
        </p:txBody>
      </p:sp>
      <p:pic>
        <p:nvPicPr>
          <p:cNvPr id="2050" name="Picture 2" descr="C:\Documents and Settings\Uzivatel\Local Settings\Temporary Internet Files\Content.IE5\K57Y3AA5\MC900436378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628800"/>
            <a:ext cx="569218" cy="569218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Local Settings\Temporary Internet Files\Content.IE5\ZU9BDO7E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564904"/>
            <a:ext cx="519836" cy="917142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ZU9BDO7E\MC9004418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3933056"/>
            <a:ext cx="820147" cy="753492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Local Settings\Temporary Internet Files\Content.IE5\K57Y3AA5\MP9003988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4941168"/>
            <a:ext cx="1112168" cy="7944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správnou odpověď na otázku: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smtClean="0"/>
              <a:t>___________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smtClean="0"/>
              <a:t>___________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smtClean="0"/>
              <a:t>___________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smtClean="0"/>
              <a:t>___________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Documents and Settings\Uzivatel\Local Settings\Temporary Internet Files\Content.IE5\K57Y3AA5\MP9004448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340768"/>
            <a:ext cx="718776" cy="943000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ZU9BDO7E\MC9002351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636912"/>
            <a:ext cx="858390" cy="695132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DXQ6P0TJ\MC9004136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3717032"/>
            <a:ext cx="783634" cy="816285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7O0EO0EC\MP90042231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5013176"/>
            <a:ext cx="875272" cy="6926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chicken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doll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leaf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Documents and Settings\Uzivatel\Local Settings\Temporary Internet Files\Content.IE5\K57Y3AA5\MC900436378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628800"/>
            <a:ext cx="569218" cy="569218"/>
          </a:xfrm>
          <a:prstGeom prst="rect">
            <a:avLst/>
          </a:prstGeom>
          <a:noFill/>
        </p:spPr>
      </p:pic>
      <p:pic>
        <p:nvPicPr>
          <p:cNvPr id="2051" name="Picture 3" descr="C:\Documents and Settings\Uzivatel\Local Settings\Temporary Internet Files\Content.IE5\ZU9BDO7E\MC9003557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564904"/>
            <a:ext cx="519836" cy="917142"/>
          </a:xfrm>
          <a:prstGeom prst="rect">
            <a:avLst/>
          </a:prstGeom>
          <a:noFill/>
        </p:spPr>
      </p:pic>
      <p:pic>
        <p:nvPicPr>
          <p:cNvPr id="2052" name="Picture 4" descr="C:\Documents and Settings\Uzivatel\Local Settings\Temporary Internet Files\Content.IE5\ZU9BDO7E\MC9004418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3933056"/>
            <a:ext cx="820147" cy="753492"/>
          </a:xfrm>
          <a:prstGeom prst="rect">
            <a:avLst/>
          </a:prstGeom>
          <a:noFill/>
        </p:spPr>
      </p:pic>
      <p:pic>
        <p:nvPicPr>
          <p:cNvPr id="2053" name="Picture 5" descr="C:\Documents and Settings\Uzivatel\Local Settings\Temporary Internet Files\Content.IE5\K57Y3AA5\MP9003988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4941168"/>
            <a:ext cx="1112168" cy="7944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dog.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ship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cat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Documents and Settings\Uzivatel\Local Settings\Temporary Internet Files\Content.IE5\K57Y3AA5\MP9004448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340768"/>
            <a:ext cx="718776" cy="943000"/>
          </a:xfrm>
          <a:prstGeom prst="rect">
            <a:avLst/>
          </a:prstGeom>
          <a:noFill/>
        </p:spPr>
      </p:pic>
      <p:pic>
        <p:nvPicPr>
          <p:cNvPr id="1027" name="Picture 3" descr="C:\Documents and Settings\Uzivatel\Local Settings\Temporary Internet Files\Content.IE5\ZU9BDO7E\MC9002351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636912"/>
            <a:ext cx="858390" cy="695132"/>
          </a:xfrm>
          <a:prstGeom prst="rect">
            <a:avLst/>
          </a:prstGeom>
          <a:noFill/>
        </p:spPr>
      </p:pic>
      <p:pic>
        <p:nvPicPr>
          <p:cNvPr id="1028" name="Picture 4" descr="C:\Documents and Settings\Uzivatel\Local Settings\Temporary Internet Files\Content.IE5\DXQ6P0TJ\MC9004136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3717032"/>
            <a:ext cx="783634" cy="816285"/>
          </a:xfrm>
          <a:prstGeom prst="rect">
            <a:avLst/>
          </a:prstGeom>
          <a:noFill/>
        </p:spPr>
      </p:pic>
      <p:pic>
        <p:nvPicPr>
          <p:cNvPr id="1029" name="Picture 5" descr="C:\Documents and Settings\Uzivatel\Local Settings\Temporary Internet Files\Content.IE5\7O0EO0EC\MP90042231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5013176"/>
            <a:ext cx="875272" cy="6926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132856"/>
            <a:ext cx="8229600" cy="1143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                 </a:t>
            </a:r>
            <a:r>
              <a:rPr lang="cs-CZ" sz="3200" dirty="0" smtClean="0"/>
              <a:t>CITACE</a:t>
            </a:r>
            <a:br>
              <a:rPr lang="cs-CZ" sz="3200" dirty="0" smtClean="0"/>
            </a:br>
            <a:r>
              <a:rPr lang="cs-CZ" sz="3200" dirty="0" smtClean="0"/>
              <a:t>Ilustrace</a:t>
            </a:r>
            <a:r>
              <a:rPr lang="cs-CZ" sz="3200" dirty="0" smtClean="0"/>
              <a:t>: </a:t>
            </a:r>
            <a:r>
              <a:rPr lang="cs-CZ" sz="3200" dirty="0" smtClean="0">
                <a:hlinkClick r:id="rId2"/>
              </a:rPr>
              <a:t>www.</a:t>
            </a:r>
            <a:r>
              <a:rPr lang="cs-CZ" sz="3200" dirty="0" err="1" smtClean="0">
                <a:hlinkClick r:id="rId2"/>
              </a:rPr>
              <a:t>microsoft.office.com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Text:   Vlastní  autorské  dílo</a:t>
            </a:r>
            <a:br>
              <a:rPr lang="cs-CZ" sz="3200" dirty="0" smtClean="0"/>
            </a:br>
            <a:endParaRPr lang="cs-CZ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231</Words>
  <Application>Microsoft Office PowerPoint</Application>
  <PresentationFormat>Předvádění na obrazovce (4:3)</PresentationFormat>
  <Paragraphs>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</vt:lpstr>
      <vt:lpstr>   WHAT  IS  IT ?</vt:lpstr>
      <vt:lpstr>  IT  IS  A   PEN.</vt:lpstr>
      <vt:lpstr>  WHAT  IS  IT ?</vt:lpstr>
      <vt:lpstr>  IT  IS  A  CAR.</vt:lpstr>
      <vt:lpstr>Napiš správnou odpověď na otázku:</vt:lpstr>
      <vt:lpstr>Napiš správnou odpověď na otázku:</vt:lpstr>
      <vt:lpstr>Řešení:</vt:lpstr>
      <vt:lpstr>Řešení:</vt:lpstr>
      <vt:lpstr>                 CITACE Ilustrace: www.microsoft.office.com Text:   Vlastní  autorské  dílo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WHAT  IS  IT ?</dc:title>
  <dc:creator>Radek</dc:creator>
  <cp:lastModifiedBy>ZŠ Uh.Ostroh</cp:lastModifiedBy>
  <cp:revision>8</cp:revision>
  <dcterms:created xsi:type="dcterms:W3CDTF">2011-12-10T19:15:36Z</dcterms:created>
  <dcterms:modified xsi:type="dcterms:W3CDTF">2011-12-16T10:00:30Z</dcterms:modified>
</cp:coreProperties>
</file>