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60" r:id="rId2"/>
    <p:sldId id="256" r:id="rId3"/>
    <p:sldId id="259" r:id="rId4"/>
    <p:sldId id="263" r:id="rId5"/>
    <p:sldId id="265" r:id="rId6"/>
    <p:sldId id="266" r:id="rId7"/>
    <p:sldId id="268" r:id="rId8"/>
    <p:sldId id="267" r:id="rId9"/>
    <p:sldId id="269" r:id="rId10"/>
    <p:sldId id="270" r:id="rId11"/>
    <p:sldId id="277" r:id="rId12"/>
    <p:sldId id="273" r:id="rId13"/>
    <p:sldId id="274" r:id="rId14"/>
    <p:sldId id="271" r:id="rId15"/>
    <p:sldId id="275" r:id="rId16"/>
    <p:sldId id="276" r:id="rId17"/>
    <p:sldId id="278" r:id="rId18"/>
    <p:sldId id="280" r:id="rId19"/>
    <p:sldId id="281" r:id="rId20"/>
    <p:sldId id="282" r:id="rId21"/>
    <p:sldId id="283" r:id="rId22"/>
    <p:sldId id="285" r:id="rId23"/>
    <p:sldId id="284" r:id="rId24"/>
    <p:sldId id="26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1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1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4F8DB8-3D09-4DBA-8057-56608465A968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90F04E-93FC-48CF-942F-F73914A79F7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826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4831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483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76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322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316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63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4066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66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8928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55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00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52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3969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Pr>
        <a:solidFill>
          <a:schemeClr val="bg1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6786A-C2E4-4A2A-BC36-B29A40C9C1B4}" type="datetimeFigureOut">
              <a:rPr lang="cs-CZ" smtClean="0"/>
              <a:t>21.4.2013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5D4E8-EBC4-4EC3-BD2A-1D6C57703B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5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mapa.kreta.sweb.cz/kreta-mapa-schematicka-recky.gi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i3.cn.cz/1150369113_kreta-knossos.jpg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://www.mundo.cz/sites/default/files/images/kreta-recko/kreta-knossos-delfini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kalex.cz/Public/Fotografie_web/Denik_delegata_alexu/crete-greece-knossos.jpg" TargetMode="External"/><Relationship Id="rId5" Type="http://schemas.openxmlformats.org/officeDocument/2006/relationships/hyperlink" Target="http://www.michalaki.cz/_data/photo/10/1250444942_kreta-knossos.jpg" TargetMode="External"/><Relationship Id="rId10" Type="http://schemas.openxmlformats.org/officeDocument/2006/relationships/hyperlink" Target="http://www.infoglobe.cz/res/data/227/026218_56_251054.jpg?seek=1282698904" TargetMode="External"/><Relationship Id="rId4" Type="http://schemas.microsoft.com/office/2007/relationships/hdphoto" Target="../media/hdphoto1.wdp"/><Relationship Id="rId9" Type="http://schemas.openxmlformats.org/officeDocument/2006/relationships/hyperlink" Target="http://www.minutex.cz/bin/userfiles/image/staty/recko/kreta-minotaurus-mal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audio" Target="../media/audio2.wav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notesSlide" Target="../notesSlides/notesSlide2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97205218"/>
              </p:ext>
            </p:extLst>
          </p:nvPr>
        </p:nvGraphicFramePr>
        <p:xfrm>
          <a:off x="35496" y="1484784"/>
          <a:ext cx="9073008" cy="5400600"/>
        </p:xfrm>
        <a:graphic>
          <a:graphicData uri="http://schemas.openxmlformats.org/drawingml/2006/table">
            <a:tbl>
              <a:tblPr/>
              <a:tblGrid>
                <a:gridCol w="1656184"/>
                <a:gridCol w="7416824"/>
              </a:tblGrid>
              <a:tr h="4050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Zlonice,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Zlonice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VY_32_INOVACE_03_01_16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4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Řecko - Kréta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3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842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ročník. Seznamuje s minojskou civilizací na Krétě.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 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rčena pro práci na interaktivní tabuli,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nebo PC, předpokládá se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práce s učebnicí.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Snímek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č. 3 orientuje žáky zeměpisně, slovo Kréta je odkazem na mapu. Časová linka na snímku 5 zařazuje učivo do historického kontextu. Je možné využít odkazy na www stránky na snímku 7, které ilustrují a doplňují probíranou látku. C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vičení na snímku 8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procvičuje orientaci na časové lince. Žáci nejdříve použijí pero a následným klikáním zkontrolují svoji práci. Snímek č. 9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opakuje učivo, které se týká pověstí. Žáci opět využijí pero a poté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klikáním provedou kontrolu.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Snímky 10 – 23 hravou formou opakují a procvičují probíranou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látku. K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liknutím na správné tvrzení žáci postoupí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vpřed a pomůžou poutníkovi dostat se z labyrintu. Pokud se spletou, špatná odpověď odletí.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Hra je doplněna zvukovými efekty. Rozvíjí  také čtení s porozuměním a logické myšlení.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-1321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1198" y="-13218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9201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2"/>
            <a:ext cx="7772400" cy="1470025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Minojská Kréta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3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447390" y="795718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H="1">
            <a:off x="4774336" y="2158117"/>
            <a:ext cx="110104" cy="252017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69019" y="1914793"/>
            <a:ext cx="77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Kréta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409" y="152601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28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73192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Kréta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největší ostrov  - v egejské oblasti 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2. tisíciletí př.n.l. - města s rozlehlými paláci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město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Knossos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– král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Minos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minojské období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rozlehlé paláce o několika poschodích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Kanalizace, luxusně vybavené koupelny, vany,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splachovací záchody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aláce zdobeny sochami a freskami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aláce = správní a hospodářská střediska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palácové hospodářství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5652120" y="2572507"/>
            <a:ext cx="936104" cy="95859"/>
          </a:xfrm>
          <a:prstGeom prst="rightArrow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20272" y="2668367"/>
            <a:ext cx="1692382" cy="3154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54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Společnost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emědělci - nejpočetnější vrstva obyvatelstva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řemeslníci – stavba lodí, zpracování kovů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obchodníci, úředníci, panovnická vrstva 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otroci 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ovoz – měď, cín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ývoz – hotové výrobky, ovčí vlna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labičné písmo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14.stol.př.n.l. – zánik minojské civilizace (zemětřesení, vpád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Achájů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3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flipH="1">
            <a:off x="8918841" y="2883249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osa Kréta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 flipH="1">
            <a:off x="5990298" y="2916828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9083352" cy="4525963"/>
          </a:xfrm>
        </p:spPr>
        <p:txBody>
          <a:bodyPr vert="vert"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 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vznik měst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flipH="1">
            <a:off x="3059832" y="2865603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flipH="1">
            <a:off x="3995936" y="2204863"/>
            <a:ext cx="144016" cy="111509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225159" y="3181552"/>
            <a:ext cx="8918841" cy="3540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23728" y="2445020"/>
            <a:ext cx="1584176" cy="360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2000 př.n.l.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203848" y="1844824"/>
            <a:ext cx="1800200" cy="3600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14.stol.př.n.l.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630258" y="2625040"/>
            <a:ext cx="864096" cy="291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8334555" y="2505562"/>
            <a:ext cx="890457" cy="360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2013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90945" y="3496989"/>
            <a:ext cx="553998" cy="295337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ánik minojské kultury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02785" y="3645024"/>
            <a:ext cx="553998" cy="163030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21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6" grpId="0" animBg="1"/>
      <p:bldP spid="10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27335" y="1700808"/>
            <a:ext cx="8229600" cy="4525963"/>
          </a:xfrm>
        </p:spPr>
        <p:txBody>
          <a:bodyPr/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Knossos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palác v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Knossu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ástěnné malby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trůnní sál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Minotaurus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koupelna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11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flipH="1">
            <a:off x="8918841" y="2883249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časovou osu Kréta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 flipH="1">
            <a:off x="5990298" y="2916828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9083352" cy="4525963"/>
          </a:xfrm>
        </p:spPr>
        <p:txBody>
          <a:bodyPr vert="vert"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 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vznik měst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flipH="1">
            <a:off x="3059832" y="2865603"/>
            <a:ext cx="144016" cy="454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flipH="1">
            <a:off x="3995936" y="2204863"/>
            <a:ext cx="144016" cy="111509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225159" y="3181552"/>
            <a:ext cx="8918841" cy="35405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23728" y="2445020"/>
            <a:ext cx="1584176" cy="360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2000 př.n.l.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203848" y="1844824"/>
            <a:ext cx="1800200" cy="3600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14.stol.př.n.l.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630258" y="2625040"/>
            <a:ext cx="864096" cy="291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8334555" y="2505562"/>
            <a:ext cx="890457" cy="360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2013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90945" y="3496989"/>
            <a:ext cx="553998" cy="295337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ánik minojské kultury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02785" y="3645024"/>
            <a:ext cx="553998" cy="163030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71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6" grpId="0" animBg="1"/>
      <p:bldP spid="10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41641" y="163239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641" y="248072"/>
            <a:ext cx="8439462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Doplň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pojmy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 řeckých bájí: učebnice str.:76 </a:t>
            </a:r>
          </a:p>
          <a:p>
            <a:pPr algn="ctr"/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Vládce bohů</a:t>
            </a: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Dcera fénického krále, do které se zamiloval Zeus     </a:t>
            </a: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Nejstarší syn Dia a Europy    </a:t>
            </a: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Člověk s býčí hlavou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Tvůrce labyrintu</a:t>
            </a:r>
          </a:p>
          <a:p>
            <a:pPr marL="742950" indent="-742950">
              <a:buAutoNum type="arabicPeriod"/>
            </a:pP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Daidalův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syn    </a:t>
            </a:r>
          </a:p>
          <a:p>
            <a:pPr marL="742950" indent="-742950">
              <a:buAutoNum type="arabicPeriod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Nejvýznamnější město v minojské Krétě</a:t>
            </a:r>
          </a:p>
          <a:p>
            <a:pPr marL="742950" indent="-742950">
              <a:buFontTx/>
              <a:buAutoNum type="arabicPeriod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Labyrint</a:t>
            </a:r>
          </a:p>
          <a:p>
            <a:pPr marL="742950" indent="-742950">
              <a:buAutoNum type="arabicPeriod"/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3196296" y="1231086"/>
            <a:ext cx="1118740" cy="36561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Zeus</a:t>
            </a:r>
            <a:endParaRPr lang="cs-CZ" sz="32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1948648" y="2229928"/>
            <a:ext cx="151216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Europa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37086" y="2661173"/>
            <a:ext cx="1368152" cy="3699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Minos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382869" y="3110995"/>
            <a:ext cx="2222369" cy="3180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Minotaurus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002755" y="3557923"/>
            <a:ext cx="2023779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rgbClr val="FF0000"/>
                </a:solidFill>
              </a:rPr>
              <a:t>Daidalos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196296" y="4031413"/>
            <a:ext cx="161291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Ikaros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4460546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err="1" smtClean="0">
                <a:solidFill>
                  <a:srgbClr val="FF0000"/>
                </a:solidFill>
              </a:rPr>
              <a:t>Knossos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405663" y="4988682"/>
            <a:ext cx="1909373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bludiště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24584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9" name="Skupina 1168"/>
          <p:cNvGrpSpPr/>
          <p:nvPr/>
        </p:nvGrpSpPr>
        <p:grpSpPr>
          <a:xfrm>
            <a:off x="-41386" y="-191295"/>
            <a:ext cx="9653946" cy="7175501"/>
            <a:chOff x="-41386" y="-191295"/>
            <a:chExt cx="9653946" cy="7175501"/>
          </a:xfrm>
        </p:grpSpPr>
        <p:sp>
          <p:nvSpPr>
            <p:cNvPr id="7" name="AutoShape 7"/>
            <p:cNvSpPr>
              <a:spLocks noChangeAspect="1" noChangeArrowheads="1" noTextEdit="1"/>
            </p:cNvSpPr>
            <p:nvPr/>
          </p:nvSpPr>
          <p:spPr bwMode="auto">
            <a:xfrm>
              <a:off x="-38100" y="-191295"/>
              <a:ext cx="9650660" cy="71739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" name="Rectangle 9"/>
            <p:cNvSpPr>
              <a:spLocks noChangeArrowheads="1"/>
            </p:cNvSpPr>
            <p:nvPr/>
          </p:nvSpPr>
          <p:spPr bwMode="auto">
            <a:xfrm>
              <a:off x="-41386" y="-59532"/>
              <a:ext cx="9386146" cy="7016750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2">
              <a:solidFill>
                <a:srgbClr val="756161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" name="Freeform 10"/>
            <p:cNvSpPr>
              <a:spLocks noEditPoints="1"/>
            </p:cNvSpPr>
            <p:nvPr/>
          </p:nvSpPr>
          <p:spPr bwMode="auto">
            <a:xfrm>
              <a:off x="359493" y="235743"/>
              <a:ext cx="9069057" cy="6748463"/>
            </a:xfrm>
            <a:custGeom>
              <a:avLst/>
              <a:gdLst>
                <a:gd name="T0" fmla="*/ 1090 w 5520"/>
                <a:gd name="T1" fmla="*/ 1667 h 4251"/>
                <a:gd name="T2" fmla="*/ 447 w 5520"/>
                <a:gd name="T3" fmla="*/ 1110 h 4251"/>
                <a:gd name="T4" fmla="*/ 495 w 5520"/>
                <a:gd name="T5" fmla="*/ 1339 h 4251"/>
                <a:gd name="T6" fmla="*/ 304 w 5520"/>
                <a:gd name="T7" fmla="*/ 270 h 4251"/>
                <a:gd name="T8" fmla="*/ 1469 w 5520"/>
                <a:gd name="T9" fmla="*/ 1580 h 4251"/>
                <a:gd name="T10" fmla="*/ 230 w 5520"/>
                <a:gd name="T11" fmla="*/ 109 h 4251"/>
                <a:gd name="T12" fmla="*/ 799 w 5520"/>
                <a:gd name="T13" fmla="*/ 1572 h 4251"/>
                <a:gd name="T14" fmla="*/ 228 w 5520"/>
                <a:gd name="T15" fmla="*/ 2001 h 4251"/>
                <a:gd name="T16" fmla="*/ 1893 w 5520"/>
                <a:gd name="T17" fmla="*/ 2077 h 4251"/>
                <a:gd name="T18" fmla="*/ 1750 w 5520"/>
                <a:gd name="T19" fmla="*/ 1991 h 4251"/>
                <a:gd name="T20" fmla="*/ 370 w 5520"/>
                <a:gd name="T21" fmla="*/ 1917 h 4251"/>
                <a:gd name="T22" fmla="*/ 1405 w 5520"/>
                <a:gd name="T23" fmla="*/ 2984 h 4251"/>
                <a:gd name="T24" fmla="*/ 3567 w 5520"/>
                <a:gd name="T25" fmla="*/ 2278 h 4251"/>
                <a:gd name="T26" fmla="*/ 2131 w 5520"/>
                <a:gd name="T27" fmla="*/ 2309 h 4251"/>
                <a:gd name="T28" fmla="*/ 2466 w 5520"/>
                <a:gd name="T29" fmla="*/ 2192 h 4251"/>
                <a:gd name="T30" fmla="*/ 1548 w 5520"/>
                <a:gd name="T31" fmla="*/ 2754 h 4251"/>
                <a:gd name="T32" fmla="*/ 3997 w 5520"/>
                <a:gd name="T33" fmla="*/ 2195 h 4251"/>
                <a:gd name="T34" fmla="*/ 1564 w 5520"/>
                <a:gd name="T35" fmla="*/ 2231 h 4251"/>
                <a:gd name="T36" fmla="*/ 1707 w 5520"/>
                <a:gd name="T37" fmla="*/ 2146 h 4251"/>
                <a:gd name="T38" fmla="*/ 728 w 5520"/>
                <a:gd name="T39" fmla="*/ 2837 h 4251"/>
                <a:gd name="T40" fmla="*/ 2491 w 5520"/>
                <a:gd name="T41" fmla="*/ 3068 h 4251"/>
                <a:gd name="T42" fmla="*/ 995 w 5520"/>
                <a:gd name="T43" fmla="*/ 2470 h 4251"/>
                <a:gd name="T44" fmla="*/ 5291 w 5520"/>
                <a:gd name="T45" fmla="*/ 2282 h 4251"/>
                <a:gd name="T46" fmla="*/ 3908 w 5520"/>
                <a:gd name="T47" fmla="*/ 3183 h 4251"/>
                <a:gd name="T48" fmla="*/ 4885 w 5520"/>
                <a:gd name="T49" fmla="*/ 2530 h 4251"/>
                <a:gd name="T50" fmla="*/ 5102 w 5520"/>
                <a:gd name="T51" fmla="*/ 3414 h 4251"/>
                <a:gd name="T52" fmla="*/ 5520 w 5520"/>
                <a:gd name="T53" fmla="*/ 3197 h 4251"/>
                <a:gd name="T54" fmla="*/ 4289 w 5520"/>
                <a:gd name="T55" fmla="*/ 3410 h 4251"/>
                <a:gd name="T56" fmla="*/ 4583 w 5520"/>
                <a:gd name="T57" fmla="*/ 2270 h 4251"/>
                <a:gd name="T58" fmla="*/ 4151 w 5520"/>
                <a:gd name="T59" fmla="*/ 3973 h 4251"/>
                <a:gd name="T60" fmla="*/ 3789 w 5520"/>
                <a:gd name="T61" fmla="*/ 3135 h 4251"/>
                <a:gd name="T62" fmla="*/ 4757 w 5520"/>
                <a:gd name="T63" fmla="*/ 3889 h 4251"/>
                <a:gd name="T64" fmla="*/ 4641 w 5520"/>
                <a:gd name="T65" fmla="*/ 3756 h 4251"/>
                <a:gd name="T66" fmla="*/ 1283 w 5520"/>
                <a:gd name="T67" fmla="*/ 766 h 4251"/>
                <a:gd name="T68" fmla="*/ 1997 w 5520"/>
                <a:gd name="T69" fmla="*/ 90 h 4251"/>
                <a:gd name="T70" fmla="*/ 2514 w 5520"/>
                <a:gd name="T71" fmla="*/ 90 h 4251"/>
                <a:gd name="T72" fmla="*/ 2121 w 5520"/>
                <a:gd name="T73" fmla="*/ 1033 h 4251"/>
                <a:gd name="T74" fmla="*/ 2675 w 5520"/>
                <a:gd name="T75" fmla="*/ 1567 h 4251"/>
                <a:gd name="T76" fmla="*/ 3176 w 5520"/>
                <a:gd name="T77" fmla="*/ 1409 h 4251"/>
                <a:gd name="T78" fmla="*/ 3565 w 5520"/>
                <a:gd name="T79" fmla="*/ 783 h 4251"/>
                <a:gd name="T80" fmla="*/ 1800 w 5520"/>
                <a:gd name="T81" fmla="*/ 685 h 4251"/>
                <a:gd name="T82" fmla="*/ 2638 w 5520"/>
                <a:gd name="T83" fmla="*/ 3490 h 4251"/>
                <a:gd name="T84" fmla="*/ 3369 w 5520"/>
                <a:gd name="T85" fmla="*/ 4008 h 4251"/>
                <a:gd name="T86" fmla="*/ 550 w 5520"/>
                <a:gd name="T87" fmla="*/ 3566 h 4251"/>
                <a:gd name="T88" fmla="*/ 712 w 5520"/>
                <a:gd name="T89" fmla="*/ 3912 h 4251"/>
                <a:gd name="T90" fmla="*/ 406 w 5520"/>
                <a:gd name="T91" fmla="*/ 4204 h 4251"/>
                <a:gd name="T92" fmla="*/ 1943 w 5520"/>
                <a:gd name="T93" fmla="*/ 3923 h 4251"/>
                <a:gd name="T94" fmla="*/ 2781 w 5520"/>
                <a:gd name="T95" fmla="*/ 3235 h 4251"/>
                <a:gd name="T96" fmla="*/ 3288 w 5520"/>
                <a:gd name="T97" fmla="*/ 3490 h 4251"/>
                <a:gd name="T98" fmla="*/ 4453 w 5520"/>
                <a:gd name="T99" fmla="*/ 1111 h 4251"/>
                <a:gd name="T100" fmla="*/ 3801 w 5520"/>
                <a:gd name="T101" fmla="*/ 569 h 4251"/>
                <a:gd name="T102" fmla="*/ 3683 w 5520"/>
                <a:gd name="T103" fmla="*/ 1256 h 4251"/>
                <a:gd name="T104" fmla="*/ 4318 w 5520"/>
                <a:gd name="T105" fmla="*/ 1543 h 4251"/>
                <a:gd name="T106" fmla="*/ 3999 w 5520"/>
                <a:gd name="T107" fmla="*/ 1710 h 4251"/>
                <a:gd name="T108" fmla="*/ 4177 w 5520"/>
                <a:gd name="T109" fmla="*/ 1327 h 4251"/>
                <a:gd name="T110" fmla="*/ 3820 w 5520"/>
                <a:gd name="T111" fmla="*/ 1170 h 4251"/>
                <a:gd name="T112" fmla="*/ 3660 w 5520"/>
                <a:gd name="T113" fmla="*/ 317 h 4251"/>
                <a:gd name="T114" fmla="*/ 5307 w 5520"/>
                <a:gd name="T115" fmla="*/ 1027 h 4251"/>
                <a:gd name="T116" fmla="*/ 3186 w 5520"/>
                <a:gd name="T117" fmla="*/ 655 h 4251"/>
                <a:gd name="T118" fmla="*/ 176 w 5520"/>
                <a:gd name="T119" fmla="*/ 2252 h 4251"/>
                <a:gd name="T120" fmla="*/ 710 w 5520"/>
                <a:gd name="T121" fmla="*/ 3369 h 4251"/>
                <a:gd name="T122" fmla="*/ 809 w 5520"/>
                <a:gd name="T123" fmla="*/ 2659 h 4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520" h="4251">
                  <a:moveTo>
                    <a:pt x="1080" y="11"/>
                  </a:moveTo>
                  <a:lnTo>
                    <a:pt x="1080" y="1008"/>
                  </a:lnTo>
                  <a:lnTo>
                    <a:pt x="1612" y="1008"/>
                  </a:lnTo>
                  <a:lnTo>
                    <a:pt x="1612" y="1667"/>
                  </a:lnTo>
                  <a:lnTo>
                    <a:pt x="1090" y="1667"/>
                  </a:lnTo>
                  <a:lnTo>
                    <a:pt x="1090" y="1323"/>
                  </a:lnTo>
                  <a:lnTo>
                    <a:pt x="635" y="1323"/>
                  </a:lnTo>
                  <a:lnTo>
                    <a:pt x="635" y="356"/>
                  </a:lnTo>
                  <a:lnTo>
                    <a:pt x="447" y="356"/>
                  </a:lnTo>
                  <a:lnTo>
                    <a:pt x="447" y="1110"/>
                  </a:lnTo>
                  <a:lnTo>
                    <a:pt x="141" y="1110"/>
                  </a:lnTo>
                  <a:lnTo>
                    <a:pt x="141" y="1240"/>
                  </a:lnTo>
                  <a:lnTo>
                    <a:pt x="418" y="1240"/>
                  </a:lnTo>
                  <a:lnTo>
                    <a:pt x="495" y="1228"/>
                  </a:lnTo>
                  <a:lnTo>
                    <a:pt x="495" y="1339"/>
                  </a:lnTo>
                  <a:lnTo>
                    <a:pt x="418" y="1324"/>
                  </a:lnTo>
                  <a:lnTo>
                    <a:pt x="0" y="1324"/>
                  </a:lnTo>
                  <a:lnTo>
                    <a:pt x="0" y="1024"/>
                  </a:lnTo>
                  <a:lnTo>
                    <a:pt x="304" y="1024"/>
                  </a:lnTo>
                  <a:lnTo>
                    <a:pt x="304" y="270"/>
                  </a:lnTo>
                  <a:lnTo>
                    <a:pt x="776" y="270"/>
                  </a:lnTo>
                  <a:lnTo>
                    <a:pt x="776" y="1239"/>
                  </a:lnTo>
                  <a:lnTo>
                    <a:pt x="1233" y="1239"/>
                  </a:lnTo>
                  <a:lnTo>
                    <a:pt x="1233" y="1580"/>
                  </a:lnTo>
                  <a:lnTo>
                    <a:pt x="1469" y="1580"/>
                  </a:lnTo>
                  <a:lnTo>
                    <a:pt x="1469" y="1095"/>
                  </a:lnTo>
                  <a:lnTo>
                    <a:pt x="941" y="1095"/>
                  </a:lnTo>
                  <a:lnTo>
                    <a:pt x="941" y="96"/>
                  </a:lnTo>
                  <a:lnTo>
                    <a:pt x="310" y="96"/>
                  </a:lnTo>
                  <a:lnTo>
                    <a:pt x="230" y="109"/>
                  </a:lnTo>
                  <a:lnTo>
                    <a:pt x="230" y="0"/>
                  </a:lnTo>
                  <a:lnTo>
                    <a:pt x="310" y="11"/>
                  </a:lnTo>
                  <a:lnTo>
                    <a:pt x="1080" y="11"/>
                  </a:lnTo>
                  <a:close/>
                  <a:moveTo>
                    <a:pt x="370" y="1572"/>
                  </a:moveTo>
                  <a:lnTo>
                    <a:pt x="799" y="1572"/>
                  </a:lnTo>
                  <a:lnTo>
                    <a:pt x="879" y="1584"/>
                  </a:lnTo>
                  <a:lnTo>
                    <a:pt x="879" y="1472"/>
                  </a:lnTo>
                  <a:lnTo>
                    <a:pt x="799" y="1485"/>
                  </a:lnTo>
                  <a:lnTo>
                    <a:pt x="228" y="1485"/>
                  </a:lnTo>
                  <a:lnTo>
                    <a:pt x="228" y="2001"/>
                  </a:lnTo>
                  <a:lnTo>
                    <a:pt x="906" y="2001"/>
                  </a:lnTo>
                  <a:lnTo>
                    <a:pt x="906" y="1802"/>
                  </a:lnTo>
                  <a:lnTo>
                    <a:pt x="1368" y="1802"/>
                  </a:lnTo>
                  <a:lnTo>
                    <a:pt x="1368" y="2077"/>
                  </a:lnTo>
                  <a:lnTo>
                    <a:pt x="1893" y="2077"/>
                  </a:lnTo>
                  <a:lnTo>
                    <a:pt x="1893" y="1010"/>
                  </a:lnTo>
                  <a:lnTo>
                    <a:pt x="1914" y="962"/>
                  </a:lnTo>
                  <a:lnTo>
                    <a:pt x="1730" y="962"/>
                  </a:lnTo>
                  <a:lnTo>
                    <a:pt x="1750" y="1010"/>
                  </a:lnTo>
                  <a:lnTo>
                    <a:pt x="1750" y="1991"/>
                  </a:lnTo>
                  <a:lnTo>
                    <a:pt x="1511" y="1991"/>
                  </a:lnTo>
                  <a:lnTo>
                    <a:pt x="1511" y="1715"/>
                  </a:lnTo>
                  <a:lnTo>
                    <a:pt x="762" y="1715"/>
                  </a:lnTo>
                  <a:lnTo>
                    <a:pt x="762" y="1917"/>
                  </a:lnTo>
                  <a:lnTo>
                    <a:pt x="370" y="1917"/>
                  </a:lnTo>
                  <a:lnTo>
                    <a:pt x="370" y="1572"/>
                  </a:lnTo>
                  <a:close/>
                  <a:moveTo>
                    <a:pt x="4138" y="2662"/>
                  </a:moveTo>
                  <a:lnTo>
                    <a:pt x="2491" y="2662"/>
                  </a:lnTo>
                  <a:lnTo>
                    <a:pt x="2491" y="2984"/>
                  </a:lnTo>
                  <a:lnTo>
                    <a:pt x="1405" y="2984"/>
                  </a:lnTo>
                  <a:lnTo>
                    <a:pt x="1405" y="2667"/>
                  </a:lnTo>
                  <a:lnTo>
                    <a:pt x="1972" y="2667"/>
                  </a:lnTo>
                  <a:lnTo>
                    <a:pt x="1972" y="2393"/>
                  </a:lnTo>
                  <a:lnTo>
                    <a:pt x="3567" y="2393"/>
                  </a:lnTo>
                  <a:lnTo>
                    <a:pt x="3567" y="2278"/>
                  </a:lnTo>
                  <a:lnTo>
                    <a:pt x="2324" y="2278"/>
                  </a:lnTo>
                  <a:lnTo>
                    <a:pt x="2324" y="2094"/>
                  </a:lnTo>
                  <a:lnTo>
                    <a:pt x="2110" y="2094"/>
                  </a:lnTo>
                  <a:lnTo>
                    <a:pt x="2110" y="2261"/>
                  </a:lnTo>
                  <a:lnTo>
                    <a:pt x="2131" y="2309"/>
                  </a:lnTo>
                  <a:lnTo>
                    <a:pt x="1947" y="2309"/>
                  </a:lnTo>
                  <a:lnTo>
                    <a:pt x="1968" y="2261"/>
                  </a:lnTo>
                  <a:lnTo>
                    <a:pt x="1968" y="2009"/>
                  </a:lnTo>
                  <a:lnTo>
                    <a:pt x="2466" y="2009"/>
                  </a:lnTo>
                  <a:lnTo>
                    <a:pt x="2466" y="2192"/>
                  </a:lnTo>
                  <a:lnTo>
                    <a:pt x="3710" y="2192"/>
                  </a:lnTo>
                  <a:lnTo>
                    <a:pt x="3710" y="2478"/>
                  </a:lnTo>
                  <a:lnTo>
                    <a:pt x="2113" y="2478"/>
                  </a:lnTo>
                  <a:lnTo>
                    <a:pt x="2113" y="2754"/>
                  </a:lnTo>
                  <a:lnTo>
                    <a:pt x="1548" y="2754"/>
                  </a:lnTo>
                  <a:lnTo>
                    <a:pt x="1548" y="2899"/>
                  </a:lnTo>
                  <a:lnTo>
                    <a:pt x="2350" y="2899"/>
                  </a:lnTo>
                  <a:lnTo>
                    <a:pt x="2350" y="2577"/>
                  </a:lnTo>
                  <a:lnTo>
                    <a:pt x="3997" y="2577"/>
                  </a:lnTo>
                  <a:lnTo>
                    <a:pt x="3997" y="2195"/>
                  </a:lnTo>
                  <a:lnTo>
                    <a:pt x="3975" y="2146"/>
                  </a:lnTo>
                  <a:lnTo>
                    <a:pt x="4159" y="2146"/>
                  </a:lnTo>
                  <a:lnTo>
                    <a:pt x="4138" y="2195"/>
                  </a:lnTo>
                  <a:lnTo>
                    <a:pt x="4138" y="2662"/>
                  </a:lnTo>
                  <a:close/>
                  <a:moveTo>
                    <a:pt x="1564" y="2231"/>
                  </a:moveTo>
                  <a:lnTo>
                    <a:pt x="1564" y="2491"/>
                  </a:lnTo>
                  <a:lnTo>
                    <a:pt x="1544" y="2539"/>
                  </a:lnTo>
                  <a:lnTo>
                    <a:pt x="1726" y="2539"/>
                  </a:lnTo>
                  <a:lnTo>
                    <a:pt x="1707" y="2491"/>
                  </a:lnTo>
                  <a:lnTo>
                    <a:pt x="1707" y="2146"/>
                  </a:lnTo>
                  <a:lnTo>
                    <a:pt x="852" y="2146"/>
                  </a:lnTo>
                  <a:lnTo>
                    <a:pt x="852" y="2557"/>
                  </a:lnTo>
                  <a:lnTo>
                    <a:pt x="1184" y="2557"/>
                  </a:lnTo>
                  <a:lnTo>
                    <a:pt x="1184" y="2837"/>
                  </a:lnTo>
                  <a:lnTo>
                    <a:pt x="728" y="2837"/>
                  </a:lnTo>
                  <a:lnTo>
                    <a:pt x="728" y="3154"/>
                  </a:lnTo>
                  <a:lnTo>
                    <a:pt x="2491" y="3154"/>
                  </a:lnTo>
                  <a:lnTo>
                    <a:pt x="2568" y="3167"/>
                  </a:lnTo>
                  <a:lnTo>
                    <a:pt x="2568" y="3055"/>
                  </a:lnTo>
                  <a:lnTo>
                    <a:pt x="2491" y="3068"/>
                  </a:lnTo>
                  <a:lnTo>
                    <a:pt x="869" y="3068"/>
                  </a:lnTo>
                  <a:lnTo>
                    <a:pt x="869" y="2923"/>
                  </a:lnTo>
                  <a:lnTo>
                    <a:pt x="1326" y="2923"/>
                  </a:lnTo>
                  <a:lnTo>
                    <a:pt x="1326" y="2470"/>
                  </a:lnTo>
                  <a:lnTo>
                    <a:pt x="995" y="2470"/>
                  </a:lnTo>
                  <a:lnTo>
                    <a:pt x="995" y="2231"/>
                  </a:lnTo>
                  <a:lnTo>
                    <a:pt x="1564" y="2231"/>
                  </a:lnTo>
                  <a:close/>
                  <a:moveTo>
                    <a:pt x="4583" y="2270"/>
                  </a:moveTo>
                  <a:lnTo>
                    <a:pt x="5210" y="2270"/>
                  </a:lnTo>
                  <a:lnTo>
                    <a:pt x="5291" y="2282"/>
                  </a:lnTo>
                  <a:lnTo>
                    <a:pt x="5291" y="2171"/>
                  </a:lnTo>
                  <a:lnTo>
                    <a:pt x="5210" y="2184"/>
                  </a:lnTo>
                  <a:lnTo>
                    <a:pt x="4440" y="2184"/>
                  </a:lnTo>
                  <a:lnTo>
                    <a:pt x="4440" y="3183"/>
                  </a:lnTo>
                  <a:lnTo>
                    <a:pt x="3908" y="3183"/>
                  </a:lnTo>
                  <a:lnTo>
                    <a:pt x="3908" y="3840"/>
                  </a:lnTo>
                  <a:lnTo>
                    <a:pt x="4430" y="3840"/>
                  </a:lnTo>
                  <a:lnTo>
                    <a:pt x="4430" y="3497"/>
                  </a:lnTo>
                  <a:lnTo>
                    <a:pt x="4885" y="3497"/>
                  </a:lnTo>
                  <a:lnTo>
                    <a:pt x="4885" y="2530"/>
                  </a:lnTo>
                  <a:lnTo>
                    <a:pt x="5073" y="2530"/>
                  </a:lnTo>
                  <a:lnTo>
                    <a:pt x="5073" y="3284"/>
                  </a:lnTo>
                  <a:lnTo>
                    <a:pt x="5378" y="3284"/>
                  </a:lnTo>
                  <a:lnTo>
                    <a:pt x="5378" y="3414"/>
                  </a:lnTo>
                  <a:lnTo>
                    <a:pt x="5102" y="3414"/>
                  </a:lnTo>
                  <a:lnTo>
                    <a:pt x="5024" y="3400"/>
                  </a:lnTo>
                  <a:lnTo>
                    <a:pt x="5024" y="3511"/>
                  </a:lnTo>
                  <a:lnTo>
                    <a:pt x="5102" y="3500"/>
                  </a:lnTo>
                  <a:lnTo>
                    <a:pt x="5520" y="3500"/>
                  </a:lnTo>
                  <a:lnTo>
                    <a:pt x="5520" y="3197"/>
                  </a:lnTo>
                  <a:lnTo>
                    <a:pt x="5216" y="3197"/>
                  </a:lnTo>
                  <a:lnTo>
                    <a:pt x="5216" y="2443"/>
                  </a:lnTo>
                  <a:lnTo>
                    <a:pt x="4746" y="2443"/>
                  </a:lnTo>
                  <a:lnTo>
                    <a:pt x="4746" y="3410"/>
                  </a:lnTo>
                  <a:lnTo>
                    <a:pt x="4289" y="3410"/>
                  </a:lnTo>
                  <a:lnTo>
                    <a:pt x="4289" y="3754"/>
                  </a:lnTo>
                  <a:lnTo>
                    <a:pt x="4051" y="3754"/>
                  </a:lnTo>
                  <a:lnTo>
                    <a:pt x="4051" y="3267"/>
                  </a:lnTo>
                  <a:lnTo>
                    <a:pt x="4583" y="3267"/>
                  </a:lnTo>
                  <a:lnTo>
                    <a:pt x="4583" y="2270"/>
                  </a:lnTo>
                  <a:close/>
                  <a:moveTo>
                    <a:pt x="5291" y="3659"/>
                  </a:moveTo>
                  <a:lnTo>
                    <a:pt x="5291" y="4175"/>
                  </a:lnTo>
                  <a:lnTo>
                    <a:pt x="4614" y="4175"/>
                  </a:lnTo>
                  <a:lnTo>
                    <a:pt x="4614" y="3973"/>
                  </a:lnTo>
                  <a:lnTo>
                    <a:pt x="4151" y="3973"/>
                  </a:lnTo>
                  <a:lnTo>
                    <a:pt x="4151" y="4251"/>
                  </a:lnTo>
                  <a:lnTo>
                    <a:pt x="3629" y="4251"/>
                  </a:lnTo>
                  <a:lnTo>
                    <a:pt x="3629" y="3184"/>
                  </a:lnTo>
                  <a:lnTo>
                    <a:pt x="3606" y="3135"/>
                  </a:lnTo>
                  <a:lnTo>
                    <a:pt x="3789" y="3135"/>
                  </a:lnTo>
                  <a:lnTo>
                    <a:pt x="3768" y="3184"/>
                  </a:lnTo>
                  <a:lnTo>
                    <a:pt x="3768" y="4164"/>
                  </a:lnTo>
                  <a:lnTo>
                    <a:pt x="4008" y="4164"/>
                  </a:lnTo>
                  <a:lnTo>
                    <a:pt x="4008" y="3889"/>
                  </a:lnTo>
                  <a:lnTo>
                    <a:pt x="4757" y="3889"/>
                  </a:lnTo>
                  <a:lnTo>
                    <a:pt x="4757" y="4089"/>
                  </a:lnTo>
                  <a:lnTo>
                    <a:pt x="5150" y="4089"/>
                  </a:lnTo>
                  <a:lnTo>
                    <a:pt x="5150" y="3743"/>
                  </a:lnTo>
                  <a:lnTo>
                    <a:pt x="4722" y="3743"/>
                  </a:lnTo>
                  <a:lnTo>
                    <a:pt x="4641" y="3756"/>
                  </a:lnTo>
                  <a:lnTo>
                    <a:pt x="4641" y="3647"/>
                  </a:lnTo>
                  <a:lnTo>
                    <a:pt x="4722" y="3659"/>
                  </a:lnTo>
                  <a:lnTo>
                    <a:pt x="5291" y="3659"/>
                  </a:lnTo>
                  <a:close/>
                  <a:moveTo>
                    <a:pt x="1283" y="5"/>
                  </a:moveTo>
                  <a:lnTo>
                    <a:pt x="1283" y="766"/>
                  </a:lnTo>
                  <a:lnTo>
                    <a:pt x="1262" y="814"/>
                  </a:lnTo>
                  <a:lnTo>
                    <a:pt x="1446" y="814"/>
                  </a:lnTo>
                  <a:lnTo>
                    <a:pt x="1424" y="766"/>
                  </a:lnTo>
                  <a:lnTo>
                    <a:pt x="1424" y="90"/>
                  </a:lnTo>
                  <a:lnTo>
                    <a:pt x="1997" y="90"/>
                  </a:lnTo>
                  <a:lnTo>
                    <a:pt x="1997" y="362"/>
                  </a:lnTo>
                  <a:lnTo>
                    <a:pt x="1657" y="362"/>
                  </a:lnTo>
                  <a:lnTo>
                    <a:pt x="1657" y="771"/>
                  </a:lnTo>
                  <a:lnTo>
                    <a:pt x="2514" y="771"/>
                  </a:lnTo>
                  <a:lnTo>
                    <a:pt x="2514" y="90"/>
                  </a:lnTo>
                  <a:lnTo>
                    <a:pt x="2853" y="90"/>
                  </a:lnTo>
                  <a:lnTo>
                    <a:pt x="2853" y="868"/>
                  </a:lnTo>
                  <a:lnTo>
                    <a:pt x="3424" y="868"/>
                  </a:lnTo>
                  <a:lnTo>
                    <a:pt x="3424" y="1033"/>
                  </a:lnTo>
                  <a:lnTo>
                    <a:pt x="2121" y="1033"/>
                  </a:lnTo>
                  <a:lnTo>
                    <a:pt x="2121" y="1798"/>
                  </a:lnTo>
                  <a:lnTo>
                    <a:pt x="3315" y="1798"/>
                  </a:lnTo>
                  <a:lnTo>
                    <a:pt x="3315" y="1323"/>
                  </a:lnTo>
                  <a:lnTo>
                    <a:pt x="2675" y="1323"/>
                  </a:lnTo>
                  <a:lnTo>
                    <a:pt x="2675" y="1567"/>
                  </a:lnTo>
                  <a:lnTo>
                    <a:pt x="2655" y="1614"/>
                  </a:lnTo>
                  <a:lnTo>
                    <a:pt x="2835" y="1614"/>
                  </a:lnTo>
                  <a:lnTo>
                    <a:pt x="2816" y="1567"/>
                  </a:lnTo>
                  <a:lnTo>
                    <a:pt x="2816" y="1409"/>
                  </a:lnTo>
                  <a:lnTo>
                    <a:pt x="3176" y="1409"/>
                  </a:lnTo>
                  <a:lnTo>
                    <a:pt x="3176" y="1711"/>
                  </a:lnTo>
                  <a:lnTo>
                    <a:pt x="2262" y="1711"/>
                  </a:lnTo>
                  <a:lnTo>
                    <a:pt x="2262" y="1117"/>
                  </a:lnTo>
                  <a:lnTo>
                    <a:pt x="3565" y="1117"/>
                  </a:lnTo>
                  <a:lnTo>
                    <a:pt x="3565" y="783"/>
                  </a:lnTo>
                  <a:lnTo>
                    <a:pt x="2996" y="783"/>
                  </a:lnTo>
                  <a:lnTo>
                    <a:pt x="2996" y="5"/>
                  </a:lnTo>
                  <a:lnTo>
                    <a:pt x="2371" y="5"/>
                  </a:lnTo>
                  <a:lnTo>
                    <a:pt x="2371" y="685"/>
                  </a:lnTo>
                  <a:lnTo>
                    <a:pt x="1800" y="685"/>
                  </a:lnTo>
                  <a:lnTo>
                    <a:pt x="1800" y="447"/>
                  </a:lnTo>
                  <a:lnTo>
                    <a:pt x="2141" y="447"/>
                  </a:lnTo>
                  <a:lnTo>
                    <a:pt x="2141" y="5"/>
                  </a:lnTo>
                  <a:lnTo>
                    <a:pt x="1283" y="5"/>
                  </a:lnTo>
                  <a:close/>
                  <a:moveTo>
                    <a:pt x="2638" y="3490"/>
                  </a:moveTo>
                  <a:lnTo>
                    <a:pt x="2638" y="3321"/>
                  </a:lnTo>
                  <a:lnTo>
                    <a:pt x="2245" y="3321"/>
                  </a:lnTo>
                  <a:lnTo>
                    <a:pt x="2245" y="3632"/>
                  </a:lnTo>
                  <a:lnTo>
                    <a:pt x="3369" y="3632"/>
                  </a:lnTo>
                  <a:lnTo>
                    <a:pt x="3369" y="4008"/>
                  </a:lnTo>
                  <a:lnTo>
                    <a:pt x="2086" y="4008"/>
                  </a:lnTo>
                  <a:lnTo>
                    <a:pt x="2086" y="4235"/>
                  </a:lnTo>
                  <a:lnTo>
                    <a:pt x="1533" y="4235"/>
                  </a:lnTo>
                  <a:lnTo>
                    <a:pt x="1533" y="3566"/>
                  </a:lnTo>
                  <a:lnTo>
                    <a:pt x="550" y="3566"/>
                  </a:lnTo>
                  <a:lnTo>
                    <a:pt x="550" y="4118"/>
                  </a:lnTo>
                  <a:lnTo>
                    <a:pt x="1051" y="4118"/>
                  </a:lnTo>
                  <a:lnTo>
                    <a:pt x="1051" y="3901"/>
                  </a:lnTo>
                  <a:lnTo>
                    <a:pt x="792" y="3901"/>
                  </a:lnTo>
                  <a:lnTo>
                    <a:pt x="712" y="3912"/>
                  </a:lnTo>
                  <a:lnTo>
                    <a:pt x="712" y="3802"/>
                  </a:lnTo>
                  <a:lnTo>
                    <a:pt x="792" y="3816"/>
                  </a:lnTo>
                  <a:lnTo>
                    <a:pt x="1194" y="3816"/>
                  </a:lnTo>
                  <a:lnTo>
                    <a:pt x="1194" y="4204"/>
                  </a:lnTo>
                  <a:lnTo>
                    <a:pt x="406" y="4204"/>
                  </a:lnTo>
                  <a:lnTo>
                    <a:pt x="406" y="3480"/>
                  </a:lnTo>
                  <a:lnTo>
                    <a:pt x="1674" y="3480"/>
                  </a:lnTo>
                  <a:lnTo>
                    <a:pt x="1674" y="4148"/>
                  </a:lnTo>
                  <a:lnTo>
                    <a:pt x="1943" y="4148"/>
                  </a:lnTo>
                  <a:lnTo>
                    <a:pt x="1943" y="3923"/>
                  </a:lnTo>
                  <a:lnTo>
                    <a:pt x="3226" y="3923"/>
                  </a:lnTo>
                  <a:lnTo>
                    <a:pt x="3226" y="3716"/>
                  </a:lnTo>
                  <a:lnTo>
                    <a:pt x="2104" y="3716"/>
                  </a:lnTo>
                  <a:lnTo>
                    <a:pt x="2104" y="3235"/>
                  </a:lnTo>
                  <a:lnTo>
                    <a:pt x="2781" y="3235"/>
                  </a:lnTo>
                  <a:lnTo>
                    <a:pt x="2781" y="3403"/>
                  </a:lnTo>
                  <a:lnTo>
                    <a:pt x="3288" y="3403"/>
                  </a:lnTo>
                  <a:lnTo>
                    <a:pt x="3369" y="3392"/>
                  </a:lnTo>
                  <a:lnTo>
                    <a:pt x="3369" y="3502"/>
                  </a:lnTo>
                  <a:lnTo>
                    <a:pt x="3288" y="3490"/>
                  </a:lnTo>
                  <a:lnTo>
                    <a:pt x="2638" y="3490"/>
                  </a:lnTo>
                  <a:close/>
                  <a:moveTo>
                    <a:pt x="3205" y="28"/>
                  </a:moveTo>
                  <a:lnTo>
                    <a:pt x="5450" y="28"/>
                  </a:lnTo>
                  <a:lnTo>
                    <a:pt x="5450" y="1111"/>
                  </a:lnTo>
                  <a:lnTo>
                    <a:pt x="4453" y="1111"/>
                  </a:lnTo>
                  <a:lnTo>
                    <a:pt x="4453" y="809"/>
                  </a:lnTo>
                  <a:lnTo>
                    <a:pt x="4873" y="809"/>
                  </a:lnTo>
                  <a:lnTo>
                    <a:pt x="4873" y="402"/>
                  </a:lnTo>
                  <a:lnTo>
                    <a:pt x="3801" y="402"/>
                  </a:lnTo>
                  <a:lnTo>
                    <a:pt x="3801" y="569"/>
                  </a:lnTo>
                  <a:lnTo>
                    <a:pt x="4339" y="569"/>
                  </a:lnTo>
                  <a:lnTo>
                    <a:pt x="4339" y="836"/>
                  </a:lnTo>
                  <a:lnTo>
                    <a:pt x="3962" y="836"/>
                  </a:lnTo>
                  <a:lnTo>
                    <a:pt x="3962" y="1256"/>
                  </a:lnTo>
                  <a:lnTo>
                    <a:pt x="3683" y="1256"/>
                  </a:lnTo>
                  <a:lnTo>
                    <a:pt x="3683" y="1914"/>
                  </a:lnTo>
                  <a:lnTo>
                    <a:pt x="5346" y="1914"/>
                  </a:lnTo>
                  <a:lnTo>
                    <a:pt x="5346" y="1411"/>
                  </a:lnTo>
                  <a:lnTo>
                    <a:pt x="4318" y="1411"/>
                  </a:lnTo>
                  <a:lnTo>
                    <a:pt x="4318" y="1543"/>
                  </a:lnTo>
                  <a:lnTo>
                    <a:pt x="5152" y="1543"/>
                  </a:lnTo>
                  <a:lnTo>
                    <a:pt x="5152" y="1809"/>
                  </a:lnTo>
                  <a:lnTo>
                    <a:pt x="4078" y="1809"/>
                  </a:lnTo>
                  <a:lnTo>
                    <a:pt x="3999" y="1820"/>
                  </a:lnTo>
                  <a:lnTo>
                    <a:pt x="3999" y="1710"/>
                  </a:lnTo>
                  <a:lnTo>
                    <a:pt x="4078" y="1722"/>
                  </a:lnTo>
                  <a:lnTo>
                    <a:pt x="5009" y="1722"/>
                  </a:lnTo>
                  <a:lnTo>
                    <a:pt x="5009" y="1629"/>
                  </a:lnTo>
                  <a:lnTo>
                    <a:pt x="4177" y="1629"/>
                  </a:lnTo>
                  <a:lnTo>
                    <a:pt x="4177" y="1327"/>
                  </a:lnTo>
                  <a:lnTo>
                    <a:pt x="5489" y="1327"/>
                  </a:lnTo>
                  <a:lnTo>
                    <a:pt x="5489" y="2000"/>
                  </a:lnTo>
                  <a:lnTo>
                    <a:pt x="3542" y="2000"/>
                  </a:lnTo>
                  <a:lnTo>
                    <a:pt x="3542" y="1170"/>
                  </a:lnTo>
                  <a:lnTo>
                    <a:pt x="3820" y="1170"/>
                  </a:lnTo>
                  <a:lnTo>
                    <a:pt x="3820" y="750"/>
                  </a:lnTo>
                  <a:lnTo>
                    <a:pt x="4198" y="750"/>
                  </a:lnTo>
                  <a:lnTo>
                    <a:pt x="4198" y="656"/>
                  </a:lnTo>
                  <a:lnTo>
                    <a:pt x="3660" y="656"/>
                  </a:lnTo>
                  <a:lnTo>
                    <a:pt x="3660" y="317"/>
                  </a:lnTo>
                  <a:lnTo>
                    <a:pt x="5015" y="317"/>
                  </a:lnTo>
                  <a:lnTo>
                    <a:pt x="5015" y="895"/>
                  </a:lnTo>
                  <a:lnTo>
                    <a:pt x="4597" y="895"/>
                  </a:lnTo>
                  <a:lnTo>
                    <a:pt x="4597" y="1027"/>
                  </a:lnTo>
                  <a:lnTo>
                    <a:pt x="5307" y="1027"/>
                  </a:lnTo>
                  <a:lnTo>
                    <a:pt x="5307" y="114"/>
                  </a:lnTo>
                  <a:lnTo>
                    <a:pt x="3348" y="114"/>
                  </a:lnTo>
                  <a:lnTo>
                    <a:pt x="3348" y="607"/>
                  </a:lnTo>
                  <a:lnTo>
                    <a:pt x="3368" y="655"/>
                  </a:lnTo>
                  <a:lnTo>
                    <a:pt x="3186" y="655"/>
                  </a:lnTo>
                  <a:lnTo>
                    <a:pt x="3205" y="607"/>
                  </a:lnTo>
                  <a:lnTo>
                    <a:pt x="3205" y="28"/>
                  </a:lnTo>
                  <a:close/>
                  <a:moveTo>
                    <a:pt x="468" y="2744"/>
                  </a:moveTo>
                  <a:lnTo>
                    <a:pt x="468" y="2252"/>
                  </a:lnTo>
                  <a:lnTo>
                    <a:pt x="176" y="2252"/>
                  </a:lnTo>
                  <a:lnTo>
                    <a:pt x="176" y="3283"/>
                  </a:lnTo>
                  <a:lnTo>
                    <a:pt x="710" y="3283"/>
                  </a:lnTo>
                  <a:lnTo>
                    <a:pt x="792" y="3271"/>
                  </a:lnTo>
                  <a:lnTo>
                    <a:pt x="792" y="3381"/>
                  </a:lnTo>
                  <a:lnTo>
                    <a:pt x="710" y="3369"/>
                  </a:lnTo>
                  <a:lnTo>
                    <a:pt x="35" y="3369"/>
                  </a:lnTo>
                  <a:lnTo>
                    <a:pt x="35" y="2165"/>
                  </a:lnTo>
                  <a:lnTo>
                    <a:pt x="612" y="2165"/>
                  </a:lnTo>
                  <a:lnTo>
                    <a:pt x="612" y="2659"/>
                  </a:lnTo>
                  <a:lnTo>
                    <a:pt x="809" y="2659"/>
                  </a:lnTo>
                  <a:lnTo>
                    <a:pt x="890" y="2646"/>
                  </a:lnTo>
                  <a:lnTo>
                    <a:pt x="890" y="2757"/>
                  </a:lnTo>
                  <a:lnTo>
                    <a:pt x="809" y="2744"/>
                  </a:lnTo>
                  <a:lnTo>
                    <a:pt x="468" y="2744"/>
                  </a:lnTo>
                  <a:close/>
                </a:path>
              </a:pathLst>
            </a:custGeom>
            <a:solidFill>
              <a:srgbClr val="C2AB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Freeform 11"/>
            <p:cNvSpPr>
              <a:spLocks noEditPoints="1"/>
            </p:cNvSpPr>
            <p:nvPr/>
          </p:nvSpPr>
          <p:spPr bwMode="auto">
            <a:xfrm>
              <a:off x="1790498" y="11905"/>
              <a:ext cx="5341215" cy="5402263"/>
            </a:xfrm>
            <a:custGeom>
              <a:avLst/>
              <a:gdLst>
                <a:gd name="T0" fmla="*/ 1959 w 3251"/>
                <a:gd name="T1" fmla="*/ 3391 h 3403"/>
                <a:gd name="T2" fmla="*/ 2417 w 3251"/>
                <a:gd name="T3" fmla="*/ 3391 h 3403"/>
                <a:gd name="T4" fmla="*/ 2497 w 3251"/>
                <a:gd name="T5" fmla="*/ 3403 h 3403"/>
                <a:gd name="T6" fmla="*/ 2497 w 3251"/>
                <a:gd name="T7" fmla="*/ 3292 h 3403"/>
                <a:gd name="T8" fmla="*/ 2417 w 3251"/>
                <a:gd name="T9" fmla="*/ 3304 h 3403"/>
                <a:gd name="T10" fmla="*/ 2100 w 3251"/>
                <a:gd name="T11" fmla="*/ 3304 h 3403"/>
                <a:gd name="T12" fmla="*/ 2100 w 3251"/>
                <a:gd name="T13" fmla="*/ 3041 h 3403"/>
                <a:gd name="T14" fmla="*/ 3087 w 3251"/>
                <a:gd name="T15" fmla="*/ 3041 h 3403"/>
                <a:gd name="T16" fmla="*/ 3087 w 3251"/>
                <a:gd name="T17" fmla="*/ 3186 h 3403"/>
                <a:gd name="T18" fmla="*/ 3068 w 3251"/>
                <a:gd name="T19" fmla="*/ 3234 h 3403"/>
                <a:gd name="T20" fmla="*/ 3251 w 3251"/>
                <a:gd name="T21" fmla="*/ 3234 h 3403"/>
                <a:gd name="T22" fmla="*/ 3230 w 3251"/>
                <a:gd name="T23" fmla="*/ 3186 h 3403"/>
                <a:gd name="T24" fmla="*/ 3230 w 3251"/>
                <a:gd name="T25" fmla="*/ 2955 h 3403"/>
                <a:gd name="T26" fmla="*/ 1959 w 3251"/>
                <a:gd name="T27" fmla="*/ 2955 h 3403"/>
                <a:gd name="T28" fmla="*/ 1959 w 3251"/>
                <a:gd name="T29" fmla="*/ 3391 h 3403"/>
                <a:gd name="T30" fmla="*/ 0 w 3251"/>
                <a:gd name="T31" fmla="*/ 0 h 3403"/>
                <a:gd name="T32" fmla="*/ 126 w 3251"/>
                <a:gd name="T33" fmla="*/ 101 h 3403"/>
                <a:gd name="T34" fmla="*/ 126 w 3251"/>
                <a:gd name="T35" fmla="*/ 1098 h 3403"/>
                <a:gd name="T36" fmla="*/ 0 w 3251"/>
                <a:gd name="T37" fmla="*/ 999 h 3403"/>
                <a:gd name="T38" fmla="*/ 0 w 3251"/>
                <a:gd name="T39" fmla="*/ 0 h 3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51" h="3403">
                  <a:moveTo>
                    <a:pt x="1959" y="3391"/>
                  </a:moveTo>
                  <a:lnTo>
                    <a:pt x="2417" y="3391"/>
                  </a:lnTo>
                  <a:lnTo>
                    <a:pt x="2497" y="3403"/>
                  </a:lnTo>
                  <a:lnTo>
                    <a:pt x="2497" y="3292"/>
                  </a:lnTo>
                  <a:lnTo>
                    <a:pt x="2417" y="3304"/>
                  </a:lnTo>
                  <a:lnTo>
                    <a:pt x="2100" y="3304"/>
                  </a:lnTo>
                  <a:lnTo>
                    <a:pt x="2100" y="3041"/>
                  </a:lnTo>
                  <a:lnTo>
                    <a:pt x="3087" y="3041"/>
                  </a:lnTo>
                  <a:lnTo>
                    <a:pt x="3087" y="3186"/>
                  </a:lnTo>
                  <a:lnTo>
                    <a:pt x="3068" y="3234"/>
                  </a:lnTo>
                  <a:lnTo>
                    <a:pt x="3251" y="3234"/>
                  </a:lnTo>
                  <a:lnTo>
                    <a:pt x="3230" y="3186"/>
                  </a:lnTo>
                  <a:lnTo>
                    <a:pt x="3230" y="2955"/>
                  </a:lnTo>
                  <a:lnTo>
                    <a:pt x="1959" y="2955"/>
                  </a:lnTo>
                  <a:lnTo>
                    <a:pt x="1959" y="3391"/>
                  </a:lnTo>
                  <a:close/>
                  <a:moveTo>
                    <a:pt x="0" y="0"/>
                  </a:moveTo>
                  <a:lnTo>
                    <a:pt x="126" y="101"/>
                  </a:lnTo>
                  <a:lnTo>
                    <a:pt x="126" y="1098"/>
                  </a:lnTo>
                  <a:lnTo>
                    <a:pt x="0" y="9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2664545" y="1597818"/>
              <a:ext cx="207011" cy="1200150"/>
            </a:xfrm>
            <a:custGeom>
              <a:avLst/>
              <a:gdLst>
                <a:gd name="T0" fmla="*/ 0 w 126"/>
                <a:gd name="T1" fmla="*/ 0 h 756"/>
                <a:gd name="T2" fmla="*/ 126 w 126"/>
                <a:gd name="T3" fmla="*/ 99 h 756"/>
                <a:gd name="T4" fmla="*/ 126 w 126"/>
                <a:gd name="T5" fmla="*/ 756 h 756"/>
                <a:gd name="T6" fmla="*/ 0 w 126"/>
                <a:gd name="T7" fmla="*/ 658 h 756"/>
                <a:gd name="T8" fmla="*/ 0 w 126"/>
                <a:gd name="T9" fmla="*/ 0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56">
                  <a:moveTo>
                    <a:pt x="0" y="0"/>
                  </a:moveTo>
                  <a:lnTo>
                    <a:pt x="126" y="99"/>
                  </a:lnTo>
                  <a:lnTo>
                    <a:pt x="126" y="756"/>
                  </a:lnTo>
                  <a:lnTo>
                    <a:pt x="0" y="6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041869" y="1959768"/>
              <a:ext cx="200439" cy="704850"/>
            </a:xfrm>
            <a:custGeom>
              <a:avLst/>
              <a:gdLst>
                <a:gd name="T0" fmla="*/ 0 w 122"/>
                <a:gd name="T1" fmla="*/ 0 h 444"/>
                <a:gd name="T2" fmla="*/ 122 w 122"/>
                <a:gd name="T3" fmla="*/ 101 h 444"/>
                <a:gd name="T4" fmla="*/ 122 w 122"/>
                <a:gd name="T5" fmla="*/ 444 h 444"/>
                <a:gd name="T6" fmla="*/ 0 w 122"/>
                <a:gd name="T7" fmla="*/ 344 h 444"/>
                <a:gd name="T8" fmla="*/ 0 w 122"/>
                <a:gd name="T9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44">
                  <a:moveTo>
                    <a:pt x="0" y="0"/>
                  </a:moveTo>
                  <a:lnTo>
                    <a:pt x="122" y="101"/>
                  </a:lnTo>
                  <a:lnTo>
                    <a:pt x="122" y="444"/>
                  </a:lnTo>
                  <a:lnTo>
                    <a:pt x="0" y="3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1291043" y="426243"/>
              <a:ext cx="203725" cy="1693863"/>
            </a:xfrm>
            <a:custGeom>
              <a:avLst/>
              <a:gdLst>
                <a:gd name="T0" fmla="*/ 0 w 124"/>
                <a:gd name="T1" fmla="*/ 0 h 1067"/>
                <a:gd name="T2" fmla="*/ 124 w 124"/>
                <a:gd name="T3" fmla="*/ 100 h 1067"/>
                <a:gd name="T4" fmla="*/ 124 w 124"/>
                <a:gd name="T5" fmla="*/ 1067 h 1067"/>
                <a:gd name="T6" fmla="*/ 0 w 124"/>
                <a:gd name="T7" fmla="*/ 966 h 1067"/>
                <a:gd name="T8" fmla="*/ 0 w 124"/>
                <a:gd name="T9" fmla="*/ 0 h 10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067">
                  <a:moveTo>
                    <a:pt x="0" y="0"/>
                  </a:moveTo>
                  <a:lnTo>
                    <a:pt x="124" y="100"/>
                  </a:lnTo>
                  <a:lnTo>
                    <a:pt x="124" y="1067"/>
                  </a:lnTo>
                  <a:lnTo>
                    <a:pt x="0" y="9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750514" y="561180"/>
              <a:ext cx="512599" cy="160338"/>
            </a:xfrm>
            <a:custGeom>
              <a:avLst/>
              <a:gdLst>
                <a:gd name="T0" fmla="*/ 186 w 312"/>
                <a:gd name="T1" fmla="*/ 0 h 101"/>
                <a:gd name="T2" fmla="*/ 312 w 312"/>
                <a:gd name="T3" fmla="*/ 101 h 101"/>
                <a:gd name="T4" fmla="*/ 126 w 312"/>
                <a:gd name="T5" fmla="*/ 101 h 101"/>
                <a:gd name="T6" fmla="*/ 0 w 312"/>
                <a:gd name="T7" fmla="*/ 0 h 101"/>
                <a:gd name="T8" fmla="*/ 186 w 312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2" h="101">
                  <a:moveTo>
                    <a:pt x="186" y="0"/>
                  </a:moveTo>
                  <a:lnTo>
                    <a:pt x="312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" name="Freeform 16"/>
            <p:cNvSpPr>
              <a:spLocks/>
            </p:cNvSpPr>
            <p:nvPr/>
          </p:nvSpPr>
          <p:spPr bwMode="auto">
            <a:xfrm>
              <a:off x="750514" y="561180"/>
              <a:ext cx="207011" cy="1355725"/>
            </a:xfrm>
            <a:custGeom>
              <a:avLst/>
              <a:gdLst>
                <a:gd name="T0" fmla="*/ 0 w 126"/>
                <a:gd name="T1" fmla="*/ 0 h 854"/>
                <a:gd name="T2" fmla="*/ 126 w 126"/>
                <a:gd name="T3" fmla="*/ 101 h 854"/>
                <a:gd name="T4" fmla="*/ 126 w 126"/>
                <a:gd name="T5" fmla="*/ 854 h 854"/>
                <a:gd name="T6" fmla="*/ 0 w 126"/>
                <a:gd name="T7" fmla="*/ 754 h 854"/>
                <a:gd name="T8" fmla="*/ 0 w 126"/>
                <a:gd name="T9" fmla="*/ 0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854">
                  <a:moveTo>
                    <a:pt x="0" y="0"/>
                  </a:moveTo>
                  <a:lnTo>
                    <a:pt x="126" y="101"/>
                  </a:lnTo>
                  <a:lnTo>
                    <a:pt x="126" y="854"/>
                  </a:lnTo>
                  <a:lnTo>
                    <a:pt x="0" y="7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" name="Freeform 17"/>
            <p:cNvSpPr>
              <a:spLocks/>
            </p:cNvSpPr>
            <p:nvPr/>
          </p:nvSpPr>
          <p:spPr bwMode="auto">
            <a:xfrm>
              <a:off x="251058" y="1758155"/>
              <a:ext cx="706466" cy="158750"/>
            </a:xfrm>
            <a:custGeom>
              <a:avLst/>
              <a:gdLst>
                <a:gd name="T0" fmla="*/ 304 w 430"/>
                <a:gd name="T1" fmla="*/ 0 h 100"/>
                <a:gd name="T2" fmla="*/ 430 w 430"/>
                <a:gd name="T3" fmla="*/ 100 h 100"/>
                <a:gd name="T4" fmla="*/ 124 w 430"/>
                <a:gd name="T5" fmla="*/ 100 h 100"/>
                <a:gd name="T6" fmla="*/ 0 w 430"/>
                <a:gd name="T7" fmla="*/ 0 h 100"/>
                <a:gd name="T8" fmla="*/ 304 w 43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0" h="100">
                  <a:moveTo>
                    <a:pt x="304" y="0"/>
                  </a:moveTo>
                  <a:lnTo>
                    <a:pt x="430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>
              <a:off x="251058" y="1758155"/>
              <a:ext cx="203725" cy="366713"/>
            </a:xfrm>
            <a:custGeom>
              <a:avLst/>
              <a:gdLst>
                <a:gd name="T0" fmla="*/ 0 w 124"/>
                <a:gd name="T1" fmla="*/ 0 h 231"/>
                <a:gd name="T2" fmla="*/ 124 w 124"/>
                <a:gd name="T3" fmla="*/ 100 h 231"/>
                <a:gd name="T4" fmla="*/ 124 w 124"/>
                <a:gd name="T5" fmla="*/ 231 h 231"/>
                <a:gd name="T6" fmla="*/ 0 w 124"/>
                <a:gd name="T7" fmla="*/ 130 h 231"/>
                <a:gd name="T8" fmla="*/ 0 w 124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31">
                  <a:moveTo>
                    <a:pt x="0" y="0"/>
                  </a:moveTo>
                  <a:lnTo>
                    <a:pt x="124" y="100"/>
                  </a:lnTo>
                  <a:lnTo>
                    <a:pt x="124" y="231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" name="Freeform 19"/>
            <p:cNvSpPr>
              <a:spLocks/>
            </p:cNvSpPr>
            <p:nvPr/>
          </p:nvSpPr>
          <p:spPr bwMode="auto">
            <a:xfrm>
              <a:off x="832661" y="1945480"/>
              <a:ext cx="203725" cy="331788"/>
            </a:xfrm>
            <a:custGeom>
              <a:avLst/>
              <a:gdLst>
                <a:gd name="T0" fmla="*/ 0 w 124"/>
                <a:gd name="T1" fmla="*/ 0 h 209"/>
                <a:gd name="T2" fmla="*/ 124 w 124"/>
                <a:gd name="T3" fmla="*/ 100 h 209"/>
                <a:gd name="T4" fmla="*/ 124 w 124"/>
                <a:gd name="T5" fmla="*/ 209 h 209"/>
                <a:gd name="T6" fmla="*/ 0 w 124"/>
                <a:gd name="T7" fmla="*/ 110 h 209"/>
                <a:gd name="T8" fmla="*/ 0 w 124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09">
                  <a:moveTo>
                    <a:pt x="0" y="0"/>
                  </a:moveTo>
                  <a:lnTo>
                    <a:pt x="124" y="100"/>
                  </a:lnTo>
                  <a:lnTo>
                    <a:pt x="124" y="209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699582" y="2099468"/>
              <a:ext cx="336804" cy="177800"/>
            </a:xfrm>
            <a:custGeom>
              <a:avLst/>
              <a:gdLst>
                <a:gd name="T0" fmla="*/ 81 w 205"/>
                <a:gd name="T1" fmla="*/ 13 h 112"/>
                <a:gd name="T2" fmla="*/ 205 w 205"/>
                <a:gd name="T3" fmla="*/ 112 h 112"/>
                <a:gd name="T4" fmla="*/ 126 w 205"/>
                <a:gd name="T5" fmla="*/ 100 h 112"/>
                <a:gd name="T6" fmla="*/ 0 w 205"/>
                <a:gd name="T7" fmla="*/ 0 h 112"/>
                <a:gd name="T8" fmla="*/ 81 w 205"/>
                <a:gd name="T9" fmla="*/ 13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13"/>
                  </a:moveTo>
                  <a:lnTo>
                    <a:pt x="205" y="112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3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16117" y="2099468"/>
              <a:ext cx="890476" cy="158750"/>
            </a:xfrm>
            <a:custGeom>
              <a:avLst/>
              <a:gdLst>
                <a:gd name="T0" fmla="*/ 416 w 542"/>
                <a:gd name="T1" fmla="*/ 0 h 100"/>
                <a:gd name="T2" fmla="*/ 542 w 542"/>
                <a:gd name="T3" fmla="*/ 100 h 100"/>
                <a:gd name="T4" fmla="*/ 126 w 542"/>
                <a:gd name="T5" fmla="*/ 100 h 100"/>
                <a:gd name="T6" fmla="*/ 0 w 542"/>
                <a:gd name="T7" fmla="*/ 0 h 100"/>
                <a:gd name="T8" fmla="*/ 416 w 54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2" h="100">
                  <a:moveTo>
                    <a:pt x="416" y="0"/>
                  </a:moveTo>
                  <a:lnTo>
                    <a:pt x="542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1056101" y="2097880"/>
              <a:ext cx="956194" cy="158750"/>
            </a:xfrm>
            <a:custGeom>
              <a:avLst/>
              <a:gdLst>
                <a:gd name="T0" fmla="*/ 457 w 582"/>
                <a:gd name="T1" fmla="*/ 0 h 100"/>
                <a:gd name="T2" fmla="*/ 582 w 582"/>
                <a:gd name="T3" fmla="*/ 100 h 100"/>
                <a:gd name="T4" fmla="*/ 126 w 582"/>
                <a:gd name="T5" fmla="*/ 100 h 100"/>
                <a:gd name="T6" fmla="*/ 0 w 582"/>
                <a:gd name="T7" fmla="*/ 0 h 100"/>
                <a:gd name="T8" fmla="*/ 457 w 58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2" h="100">
                  <a:moveTo>
                    <a:pt x="457" y="0"/>
                  </a:moveTo>
                  <a:lnTo>
                    <a:pt x="582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1806927" y="2642393"/>
              <a:ext cx="1064628" cy="155575"/>
            </a:xfrm>
            <a:custGeom>
              <a:avLst/>
              <a:gdLst>
                <a:gd name="T0" fmla="*/ 522 w 648"/>
                <a:gd name="T1" fmla="*/ 0 h 98"/>
                <a:gd name="T2" fmla="*/ 648 w 648"/>
                <a:gd name="T3" fmla="*/ 98 h 98"/>
                <a:gd name="T4" fmla="*/ 125 w 648"/>
                <a:gd name="T5" fmla="*/ 98 h 98"/>
                <a:gd name="T6" fmla="*/ 0 w 648"/>
                <a:gd name="T7" fmla="*/ 0 h 98"/>
                <a:gd name="T8" fmla="*/ 522 w 648"/>
                <a:gd name="T9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8" h="98">
                  <a:moveTo>
                    <a:pt x="522" y="0"/>
                  </a:moveTo>
                  <a:lnTo>
                    <a:pt x="648" y="98"/>
                  </a:lnTo>
                  <a:lnTo>
                    <a:pt x="125" y="98"/>
                  </a:lnTo>
                  <a:lnTo>
                    <a:pt x="0" y="0"/>
                  </a:lnTo>
                  <a:lnTo>
                    <a:pt x="52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1558843" y="1735930"/>
              <a:ext cx="1077772" cy="157163"/>
            </a:xfrm>
            <a:custGeom>
              <a:avLst/>
              <a:gdLst>
                <a:gd name="T0" fmla="*/ 532 w 656"/>
                <a:gd name="T1" fmla="*/ 0 h 99"/>
                <a:gd name="T2" fmla="*/ 656 w 656"/>
                <a:gd name="T3" fmla="*/ 99 h 99"/>
                <a:gd name="T4" fmla="*/ 123 w 656"/>
                <a:gd name="T5" fmla="*/ 99 h 99"/>
                <a:gd name="T6" fmla="*/ 0 w 656"/>
                <a:gd name="T7" fmla="*/ 0 h 99"/>
                <a:gd name="T8" fmla="*/ 532 w 656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6" h="99">
                  <a:moveTo>
                    <a:pt x="532" y="0"/>
                  </a:moveTo>
                  <a:lnTo>
                    <a:pt x="656" y="99"/>
                  </a:lnTo>
                  <a:lnTo>
                    <a:pt x="123" y="99"/>
                  </a:lnTo>
                  <a:lnTo>
                    <a:pt x="0" y="0"/>
                  </a:lnTo>
                  <a:lnTo>
                    <a:pt x="53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522144" y="150018"/>
              <a:ext cx="1238781" cy="157163"/>
            </a:xfrm>
            <a:custGeom>
              <a:avLst/>
              <a:gdLst>
                <a:gd name="T0" fmla="*/ 631 w 754"/>
                <a:gd name="T1" fmla="*/ 0 h 99"/>
                <a:gd name="T2" fmla="*/ 754 w 754"/>
                <a:gd name="T3" fmla="*/ 99 h 99"/>
                <a:gd name="T4" fmla="*/ 125 w 754"/>
                <a:gd name="T5" fmla="*/ 99 h 99"/>
                <a:gd name="T6" fmla="*/ 0 w 754"/>
                <a:gd name="T7" fmla="*/ 0 h 99"/>
                <a:gd name="T8" fmla="*/ 631 w 754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4" h="99">
                  <a:moveTo>
                    <a:pt x="631" y="0"/>
                  </a:moveTo>
                  <a:lnTo>
                    <a:pt x="754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63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93995" y="150018"/>
              <a:ext cx="333518" cy="176213"/>
            </a:xfrm>
            <a:custGeom>
              <a:avLst/>
              <a:gdLst>
                <a:gd name="T0" fmla="*/ 78 w 203"/>
                <a:gd name="T1" fmla="*/ 0 h 111"/>
                <a:gd name="T2" fmla="*/ 203 w 203"/>
                <a:gd name="T3" fmla="*/ 99 h 111"/>
                <a:gd name="T4" fmla="*/ 122 w 203"/>
                <a:gd name="T5" fmla="*/ 111 h 111"/>
                <a:gd name="T6" fmla="*/ 0 w 203"/>
                <a:gd name="T7" fmla="*/ 11 h 111"/>
                <a:gd name="T8" fmla="*/ 78 w 203"/>
                <a:gd name="T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1">
                  <a:moveTo>
                    <a:pt x="78" y="0"/>
                  </a:moveTo>
                  <a:lnTo>
                    <a:pt x="203" y="99"/>
                  </a:lnTo>
                  <a:lnTo>
                    <a:pt x="122" y="111"/>
                  </a:lnTo>
                  <a:lnTo>
                    <a:pt x="0" y="11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624007" y="2491580"/>
              <a:ext cx="205368" cy="704850"/>
            </a:xfrm>
            <a:custGeom>
              <a:avLst/>
              <a:gdLst>
                <a:gd name="T0" fmla="*/ 0 w 125"/>
                <a:gd name="T1" fmla="*/ 0 h 444"/>
                <a:gd name="T2" fmla="*/ 125 w 125"/>
                <a:gd name="T3" fmla="*/ 98 h 444"/>
                <a:gd name="T4" fmla="*/ 125 w 125"/>
                <a:gd name="T5" fmla="*/ 444 h 444"/>
                <a:gd name="T6" fmla="*/ 0 w 125"/>
                <a:gd name="T7" fmla="*/ 344 h 444"/>
                <a:gd name="T8" fmla="*/ 0 w 125"/>
                <a:gd name="T9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444">
                  <a:moveTo>
                    <a:pt x="0" y="0"/>
                  </a:moveTo>
                  <a:lnTo>
                    <a:pt x="125" y="98"/>
                  </a:lnTo>
                  <a:lnTo>
                    <a:pt x="125" y="444"/>
                  </a:lnTo>
                  <a:lnTo>
                    <a:pt x="0" y="3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2498607" y="2718593"/>
              <a:ext cx="207011" cy="596900"/>
            </a:xfrm>
            <a:custGeom>
              <a:avLst/>
              <a:gdLst>
                <a:gd name="T0" fmla="*/ 0 w 126"/>
                <a:gd name="T1" fmla="*/ 0 h 376"/>
                <a:gd name="T2" fmla="*/ 126 w 126"/>
                <a:gd name="T3" fmla="*/ 99 h 376"/>
                <a:gd name="T4" fmla="*/ 126 w 126"/>
                <a:gd name="T5" fmla="*/ 376 h 376"/>
                <a:gd name="T6" fmla="*/ 0 w 126"/>
                <a:gd name="T7" fmla="*/ 276 h 376"/>
                <a:gd name="T8" fmla="*/ 0 w 126"/>
                <a:gd name="T9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76">
                  <a:moveTo>
                    <a:pt x="0" y="0"/>
                  </a:moveTo>
                  <a:lnTo>
                    <a:pt x="126" y="99"/>
                  </a:lnTo>
                  <a:lnTo>
                    <a:pt x="126" y="376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3126212" y="1523205"/>
              <a:ext cx="234941" cy="234950"/>
            </a:xfrm>
            <a:custGeom>
              <a:avLst/>
              <a:gdLst>
                <a:gd name="T0" fmla="*/ 19 w 143"/>
                <a:gd name="T1" fmla="*/ 0 h 148"/>
                <a:gd name="T2" fmla="*/ 143 w 143"/>
                <a:gd name="T3" fmla="*/ 101 h 148"/>
                <a:gd name="T4" fmla="*/ 124 w 143"/>
                <a:gd name="T5" fmla="*/ 148 h 148"/>
                <a:gd name="T6" fmla="*/ 0 w 143"/>
                <a:gd name="T7" fmla="*/ 48 h 148"/>
                <a:gd name="T8" fmla="*/ 19 w 143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8">
                  <a:moveTo>
                    <a:pt x="19" y="0"/>
                  </a:moveTo>
                  <a:lnTo>
                    <a:pt x="143" y="101"/>
                  </a:lnTo>
                  <a:lnTo>
                    <a:pt x="124" y="148"/>
                  </a:lnTo>
                  <a:lnTo>
                    <a:pt x="0" y="48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3126212" y="1599405"/>
              <a:ext cx="203725" cy="1854200"/>
            </a:xfrm>
            <a:custGeom>
              <a:avLst/>
              <a:gdLst>
                <a:gd name="T0" fmla="*/ 0 w 124"/>
                <a:gd name="T1" fmla="*/ 0 h 1168"/>
                <a:gd name="T2" fmla="*/ 124 w 124"/>
                <a:gd name="T3" fmla="*/ 100 h 1168"/>
                <a:gd name="T4" fmla="*/ 124 w 124"/>
                <a:gd name="T5" fmla="*/ 1168 h 1168"/>
                <a:gd name="T6" fmla="*/ 0 w 124"/>
                <a:gd name="T7" fmla="*/ 1068 h 1168"/>
                <a:gd name="T8" fmla="*/ 0 w 124"/>
                <a:gd name="T9" fmla="*/ 0 h 1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168">
                  <a:moveTo>
                    <a:pt x="0" y="0"/>
                  </a:moveTo>
                  <a:lnTo>
                    <a:pt x="124" y="100"/>
                  </a:lnTo>
                  <a:lnTo>
                    <a:pt x="124" y="1168"/>
                  </a:lnTo>
                  <a:lnTo>
                    <a:pt x="0" y="10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263666" y="3294855"/>
              <a:ext cx="1066271" cy="158750"/>
            </a:xfrm>
            <a:custGeom>
              <a:avLst/>
              <a:gdLst>
                <a:gd name="T0" fmla="*/ 525 w 649"/>
                <a:gd name="T1" fmla="*/ 0 h 100"/>
                <a:gd name="T2" fmla="*/ 649 w 649"/>
                <a:gd name="T3" fmla="*/ 100 h 100"/>
                <a:gd name="T4" fmla="*/ 126 w 649"/>
                <a:gd name="T5" fmla="*/ 100 h 100"/>
                <a:gd name="T6" fmla="*/ 0 w 649"/>
                <a:gd name="T7" fmla="*/ 0 h 100"/>
                <a:gd name="T8" fmla="*/ 525 w 64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9" h="100">
                  <a:moveTo>
                    <a:pt x="525" y="0"/>
                  </a:moveTo>
                  <a:lnTo>
                    <a:pt x="64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2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1501340" y="2855118"/>
              <a:ext cx="969338" cy="158750"/>
            </a:xfrm>
            <a:custGeom>
              <a:avLst/>
              <a:gdLst>
                <a:gd name="T0" fmla="*/ 464 w 590"/>
                <a:gd name="T1" fmla="*/ 0 h 100"/>
                <a:gd name="T2" fmla="*/ 590 w 590"/>
                <a:gd name="T3" fmla="*/ 100 h 100"/>
                <a:gd name="T4" fmla="*/ 126 w 590"/>
                <a:gd name="T5" fmla="*/ 100 h 100"/>
                <a:gd name="T6" fmla="*/ 0 w 590"/>
                <a:gd name="T7" fmla="*/ 0 h 100"/>
                <a:gd name="T8" fmla="*/ 464 w 59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0" h="100">
                  <a:moveTo>
                    <a:pt x="464" y="0"/>
                  </a:moveTo>
                  <a:lnTo>
                    <a:pt x="590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4" name="Freeform 33"/>
            <p:cNvSpPr>
              <a:spLocks/>
            </p:cNvSpPr>
            <p:nvPr/>
          </p:nvSpPr>
          <p:spPr bwMode="auto">
            <a:xfrm>
              <a:off x="1501340" y="2855118"/>
              <a:ext cx="207011" cy="477838"/>
            </a:xfrm>
            <a:custGeom>
              <a:avLst/>
              <a:gdLst>
                <a:gd name="T0" fmla="*/ 0 w 126"/>
                <a:gd name="T1" fmla="*/ 0 h 301"/>
                <a:gd name="T2" fmla="*/ 126 w 126"/>
                <a:gd name="T3" fmla="*/ 100 h 301"/>
                <a:gd name="T4" fmla="*/ 126 w 126"/>
                <a:gd name="T5" fmla="*/ 301 h 301"/>
                <a:gd name="T6" fmla="*/ 0 w 126"/>
                <a:gd name="T7" fmla="*/ 201 h 301"/>
                <a:gd name="T8" fmla="*/ 0 w 126"/>
                <a:gd name="T9" fmla="*/ 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01">
                  <a:moveTo>
                    <a:pt x="0" y="0"/>
                  </a:moveTo>
                  <a:lnTo>
                    <a:pt x="126" y="100"/>
                  </a:lnTo>
                  <a:lnTo>
                    <a:pt x="126" y="301"/>
                  </a:lnTo>
                  <a:lnTo>
                    <a:pt x="0" y="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5" name="Freeform 34"/>
            <p:cNvSpPr>
              <a:spLocks/>
            </p:cNvSpPr>
            <p:nvPr/>
          </p:nvSpPr>
          <p:spPr bwMode="auto">
            <a:xfrm>
              <a:off x="387423" y="3174205"/>
              <a:ext cx="1320928" cy="158750"/>
            </a:xfrm>
            <a:custGeom>
              <a:avLst/>
              <a:gdLst>
                <a:gd name="T0" fmla="*/ 678 w 804"/>
                <a:gd name="T1" fmla="*/ 0 h 100"/>
                <a:gd name="T2" fmla="*/ 804 w 804"/>
                <a:gd name="T3" fmla="*/ 100 h 100"/>
                <a:gd name="T4" fmla="*/ 126 w 804"/>
                <a:gd name="T5" fmla="*/ 100 h 100"/>
                <a:gd name="T6" fmla="*/ 0 w 804"/>
                <a:gd name="T7" fmla="*/ 0 h 100"/>
                <a:gd name="T8" fmla="*/ 678 w 804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4" h="100">
                  <a:moveTo>
                    <a:pt x="678" y="0"/>
                  </a:moveTo>
                  <a:lnTo>
                    <a:pt x="804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67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0" name="Freeform 35"/>
            <p:cNvSpPr>
              <a:spLocks/>
            </p:cNvSpPr>
            <p:nvPr/>
          </p:nvSpPr>
          <p:spPr bwMode="auto">
            <a:xfrm>
              <a:off x="1456980" y="2334418"/>
              <a:ext cx="205368" cy="333375"/>
            </a:xfrm>
            <a:custGeom>
              <a:avLst/>
              <a:gdLst>
                <a:gd name="T0" fmla="*/ 0 w 125"/>
                <a:gd name="T1" fmla="*/ 0 h 210"/>
                <a:gd name="T2" fmla="*/ 125 w 125"/>
                <a:gd name="T3" fmla="*/ 100 h 210"/>
                <a:gd name="T4" fmla="*/ 125 w 125"/>
                <a:gd name="T5" fmla="*/ 210 h 210"/>
                <a:gd name="T6" fmla="*/ 0 w 125"/>
                <a:gd name="T7" fmla="*/ 110 h 210"/>
                <a:gd name="T8" fmla="*/ 0 w 125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10">
                  <a:moveTo>
                    <a:pt x="0" y="0"/>
                  </a:moveTo>
                  <a:lnTo>
                    <a:pt x="125" y="100"/>
                  </a:lnTo>
                  <a:lnTo>
                    <a:pt x="125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1" name="Freeform 36"/>
            <p:cNvSpPr>
              <a:spLocks/>
            </p:cNvSpPr>
            <p:nvPr/>
          </p:nvSpPr>
          <p:spPr bwMode="auto">
            <a:xfrm>
              <a:off x="1328830" y="2491580"/>
              <a:ext cx="333518" cy="176213"/>
            </a:xfrm>
            <a:custGeom>
              <a:avLst/>
              <a:gdLst>
                <a:gd name="T0" fmla="*/ 78 w 203"/>
                <a:gd name="T1" fmla="*/ 11 h 111"/>
                <a:gd name="T2" fmla="*/ 203 w 203"/>
                <a:gd name="T3" fmla="*/ 111 h 111"/>
                <a:gd name="T4" fmla="*/ 122 w 203"/>
                <a:gd name="T5" fmla="*/ 98 h 111"/>
                <a:gd name="T6" fmla="*/ 0 w 203"/>
                <a:gd name="T7" fmla="*/ 0 h 111"/>
                <a:gd name="T8" fmla="*/ 78 w 203"/>
                <a:gd name="T9" fmla="*/ 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1">
                  <a:moveTo>
                    <a:pt x="78" y="11"/>
                  </a:moveTo>
                  <a:lnTo>
                    <a:pt x="203" y="111"/>
                  </a:lnTo>
                  <a:lnTo>
                    <a:pt x="122" y="98"/>
                  </a:lnTo>
                  <a:lnTo>
                    <a:pt x="0" y="0"/>
                  </a:lnTo>
                  <a:lnTo>
                    <a:pt x="78" y="11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2" name="Freeform 37"/>
            <p:cNvSpPr>
              <a:spLocks/>
            </p:cNvSpPr>
            <p:nvPr/>
          </p:nvSpPr>
          <p:spPr bwMode="auto">
            <a:xfrm>
              <a:off x="624007" y="2491580"/>
              <a:ext cx="905263" cy="155575"/>
            </a:xfrm>
            <a:custGeom>
              <a:avLst/>
              <a:gdLst>
                <a:gd name="T0" fmla="*/ 429 w 551"/>
                <a:gd name="T1" fmla="*/ 0 h 98"/>
                <a:gd name="T2" fmla="*/ 551 w 551"/>
                <a:gd name="T3" fmla="*/ 98 h 98"/>
                <a:gd name="T4" fmla="*/ 125 w 551"/>
                <a:gd name="T5" fmla="*/ 98 h 98"/>
                <a:gd name="T6" fmla="*/ 0 w 551"/>
                <a:gd name="T7" fmla="*/ 0 h 98"/>
                <a:gd name="T8" fmla="*/ 429 w 551"/>
                <a:gd name="T9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1" h="98">
                  <a:moveTo>
                    <a:pt x="429" y="0"/>
                  </a:moveTo>
                  <a:lnTo>
                    <a:pt x="551" y="98"/>
                  </a:lnTo>
                  <a:lnTo>
                    <a:pt x="125" y="98"/>
                  </a:lnTo>
                  <a:lnTo>
                    <a:pt x="0" y="0"/>
                  </a:lnTo>
                  <a:lnTo>
                    <a:pt x="4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3" name="Freeform 38"/>
            <p:cNvSpPr>
              <a:spLocks/>
            </p:cNvSpPr>
            <p:nvPr/>
          </p:nvSpPr>
          <p:spPr bwMode="auto">
            <a:xfrm>
              <a:off x="4111980" y="4223543"/>
              <a:ext cx="2909656" cy="157163"/>
            </a:xfrm>
            <a:custGeom>
              <a:avLst/>
              <a:gdLst>
                <a:gd name="T0" fmla="*/ 1645 w 1771"/>
                <a:gd name="T1" fmla="*/ 0 h 99"/>
                <a:gd name="T2" fmla="*/ 1771 w 1771"/>
                <a:gd name="T3" fmla="*/ 99 h 99"/>
                <a:gd name="T4" fmla="*/ 122 w 1771"/>
                <a:gd name="T5" fmla="*/ 99 h 99"/>
                <a:gd name="T6" fmla="*/ 0 w 1771"/>
                <a:gd name="T7" fmla="*/ 0 h 99"/>
                <a:gd name="T8" fmla="*/ 1645 w 1771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71" h="99">
                  <a:moveTo>
                    <a:pt x="1645" y="0"/>
                  </a:moveTo>
                  <a:lnTo>
                    <a:pt x="1771" y="99"/>
                  </a:lnTo>
                  <a:lnTo>
                    <a:pt x="122" y="99"/>
                  </a:lnTo>
                  <a:lnTo>
                    <a:pt x="0" y="0"/>
                  </a:lnTo>
                  <a:lnTo>
                    <a:pt x="164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4" name="Freeform 39"/>
            <p:cNvSpPr>
              <a:spLocks/>
            </p:cNvSpPr>
            <p:nvPr/>
          </p:nvSpPr>
          <p:spPr bwMode="auto">
            <a:xfrm>
              <a:off x="4111980" y="4223543"/>
              <a:ext cx="200439" cy="668338"/>
            </a:xfrm>
            <a:custGeom>
              <a:avLst/>
              <a:gdLst>
                <a:gd name="T0" fmla="*/ 0 w 122"/>
                <a:gd name="T1" fmla="*/ 0 h 421"/>
                <a:gd name="T2" fmla="*/ 122 w 122"/>
                <a:gd name="T3" fmla="*/ 99 h 421"/>
                <a:gd name="T4" fmla="*/ 122 w 122"/>
                <a:gd name="T5" fmla="*/ 421 h 421"/>
                <a:gd name="T6" fmla="*/ 0 w 122"/>
                <a:gd name="T7" fmla="*/ 322 h 421"/>
                <a:gd name="T8" fmla="*/ 0 w 122"/>
                <a:gd name="T9" fmla="*/ 0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21">
                  <a:moveTo>
                    <a:pt x="0" y="0"/>
                  </a:moveTo>
                  <a:lnTo>
                    <a:pt x="122" y="99"/>
                  </a:lnTo>
                  <a:lnTo>
                    <a:pt x="122" y="421"/>
                  </a:lnTo>
                  <a:lnTo>
                    <a:pt x="0" y="3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5" name="Freeform 40"/>
            <p:cNvSpPr>
              <a:spLocks/>
            </p:cNvSpPr>
            <p:nvPr/>
          </p:nvSpPr>
          <p:spPr bwMode="auto">
            <a:xfrm>
              <a:off x="2559396" y="4368005"/>
              <a:ext cx="207011" cy="388938"/>
            </a:xfrm>
            <a:custGeom>
              <a:avLst/>
              <a:gdLst>
                <a:gd name="T0" fmla="*/ 0 w 126"/>
                <a:gd name="T1" fmla="*/ 0 h 245"/>
                <a:gd name="T2" fmla="*/ 126 w 126"/>
                <a:gd name="T3" fmla="*/ 100 h 245"/>
                <a:gd name="T4" fmla="*/ 126 w 126"/>
                <a:gd name="T5" fmla="*/ 245 h 245"/>
                <a:gd name="T6" fmla="*/ 0 w 126"/>
                <a:gd name="T7" fmla="*/ 145 h 245"/>
                <a:gd name="T8" fmla="*/ 0 w 126"/>
                <a:gd name="T9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45">
                  <a:moveTo>
                    <a:pt x="0" y="0"/>
                  </a:moveTo>
                  <a:lnTo>
                    <a:pt x="126" y="100"/>
                  </a:lnTo>
                  <a:lnTo>
                    <a:pt x="126" y="245"/>
                  </a:lnTo>
                  <a:lnTo>
                    <a:pt x="0" y="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6" name="Freeform 41"/>
            <p:cNvSpPr>
              <a:spLocks/>
            </p:cNvSpPr>
            <p:nvPr/>
          </p:nvSpPr>
          <p:spPr bwMode="auto">
            <a:xfrm>
              <a:off x="4067620" y="3185318"/>
              <a:ext cx="202082" cy="450850"/>
            </a:xfrm>
            <a:custGeom>
              <a:avLst/>
              <a:gdLst>
                <a:gd name="T0" fmla="*/ 0 w 123"/>
                <a:gd name="T1" fmla="*/ 0 h 284"/>
                <a:gd name="T2" fmla="*/ 123 w 123"/>
                <a:gd name="T3" fmla="*/ 98 h 284"/>
                <a:gd name="T4" fmla="*/ 123 w 123"/>
                <a:gd name="T5" fmla="*/ 284 h 284"/>
                <a:gd name="T6" fmla="*/ 0 w 123"/>
                <a:gd name="T7" fmla="*/ 184 h 284"/>
                <a:gd name="T8" fmla="*/ 0 w 123"/>
                <a:gd name="T9" fmla="*/ 0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284">
                  <a:moveTo>
                    <a:pt x="0" y="0"/>
                  </a:moveTo>
                  <a:lnTo>
                    <a:pt x="123" y="98"/>
                  </a:lnTo>
                  <a:lnTo>
                    <a:pt x="123" y="284"/>
                  </a:lnTo>
                  <a:lnTo>
                    <a:pt x="0" y="1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7" name="Freeform 42"/>
            <p:cNvSpPr>
              <a:spLocks/>
            </p:cNvSpPr>
            <p:nvPr/>
          </p:nvSpPr>
          <p:spPr bwMode="auto">
            <a:xfrm>
              <a:off x="3482732" y="3321843"/>
              <a:ext cx="558601" cy="157163"/>
            </a:xfrm>
            <a:custGeom>
              <a:avLst/>
              <a:gdLst>
                <a:gd name="T0" fmla="*/ 214 w 340"/>
                <a:gd name="T1" fmla="*/ 0 h 99"/>
                <a:gd name="T2" fmla="*/ 340 w 340"/>
                <a:gd name="T3" fmla="*/ 99 h 99"/>
                <a:gd name="T4" fmla="*/ 125 w 340"/>
                <a:gd name="T5" fmla="*/ 99 h 99"/>
                <a:gd name="T6" fmla="*/ 0 w 340"/>
                <a:gd name="T7" fmla="*/ 0 h 99"/>
                <a:gd name="T8" fmla="*/ 214 w 34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0" h="99">
                  <a:moveTo>
                    <a:pt x="214" y="0"/>
                  </a:moveTo>
                  <a:lnTo>
                    <a:pt x="340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8" name="Freeform 43"/>
            <p:cNvSpPr>
              <a:spLocks/>
            </p:cNvSpPr>
            <p:nvPr/>
          </p:nvSpPr>
          <p:spPr bwMode="auto">
            <a:xfrm>
              <a:off x="3482732" y="3321843"/>
              <a:ext cx="205368" cy="420688"/>
            </a:xfrm>
            <a:custGeom>
              <a:avLst/>
              <a:gdLst>
                <a:gd name="T0" fmla="*/ 0 w 125"/>
                <a:gd name="T1" fmla="*/ 0 h 265"/>
                <a:gd name="T2" fmla="*/ 125 w 125"/>
                <a:gd name="T3" fmla="*/ 99 h 265"/>
                <a:gd name="T4" fmla="*/ 125 w 125"/>
                <a:gd name="T5" fmla="*/ 265 h 265"/>
                <a:gd name="T6" fmla="*/ 0 w 125"/>
                <a:gd name="T7" fmla="*/ 166 h 265"/>
                <a:gd name="T8" fmla="*/ 0 w 125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65">
                  <a:moveTo>
                    <a:pt x="0" y="0"/>
                  </a:moveTo>
                  <a:lnTo>
                    <a:pt x="125" y="99"/>
                  </a:lnTo>
                  <a:lnTo>
                    <a:pt x="125" y="265"/>
                  </a:lnTo>
                  <a:lnTo>
                    <a:pt x="0" y="1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9" name="Freeform 44"/>
            <p:cNvSpPr>
              <a:spLocks/>
            </p:cNvSpPr>
            <p:nvPr/>
          </p:nvSpPr>
          <p:spPr bwMode="auto">
            <a:xfrm>
              <a:off x="3482732" y="3585368"/>
              <a:ext cx="238227" cy="234950"/>
            </a:xfrm>
            <a:custGeom>
              <a:avLst/>
              <a:gdLst>
                <a:gd name="T0" fmla="*/ 0 w 145"/>
                <a:gd name="T1" fmla="*/ 0 h 148"/>
                <a:gd name="T2" fmla="*/ 125 w 145"/>
                <a:gd name="T3" fmla="*/ 99 h 148"/>
                <a:gd name="T4" fmla="*/ 145 w 145"/>
                <a:gd name="T5" fmla="*/ 148 h 148"/>
                <a:gd name="T6" fmla="*/ 19 w 145"/>
                <a:gd name="T7" fmla="*/ 48 h 148"/>
                <a:gd name="T8" fmla="*/ 0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0" y="0"/>
                  </a:moveTo>
                  <a:lnTo>
                    <a:pt x="125" y="99"/>
                  </a:lnTo>
                  <a:lnTo>
                    <a:pt x="145" y="148"/>
                  </a:lnTo>
                  <a:lnTo>
                    <a:pt x="19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0" name="Freeform 45"/>
            <p:cNvSpPr>
              <a:spLocks/>
            </p:cNvSpPr>
            <p:nvPr/>
          </p:nvSpPr>
          <p:spPr bwMode="auto">
            <a:xfrm>
              <a:off x="3214931" y="3661568"/>
              <a:ext cx="506027" cy="158750"/>
            </a:xfrm>
            <a:custGeom>
              <a:avLst/>
              <a:gdLst>
                <a:gd name="T0" fmla="*/ 182 w 308"/>
                <a:gd name="T1" fmla="*/ 0 h 100"/>
                <a:gd name="T2" fmla="*/ 308 w 308"/>
                <a:gd name="T3" fmla="*/ 100 h 100"/>
                <a:gd name="T4" fmla="*/ 126 w 308"/>
                <a:gd name="T5" fmla="*/ 100 h 100"/>
                <a:gd name="T6" fmla="*/ 0 w 308"/>
                <a:gd name="T7" fmla="*/ 0 h 100"/>
                <a:gd name="T8" fmla="*/ 182 w 30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0">
                  <a:moveTo>
                    <a:pt x="182" y="0"/>
                  </a:moveTo>
                  <a:lnTo>
                    <a:pt x="30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1" name="Freeform 46"/>
            <p:cNvSpPr>
              <a:spLocks/>
            </p:cNvSpPr>
            <p:nvPr/>
          </p:nvSpPr>
          <p:spPr bwMode="auto">
            <a:xfrm>
              <a:off x="3834322" y="3612355"/>
              <a:ext cx="2249192" cy="158750"/>
            </a:xfrm>
            <a:custGeom>
              <a:avLst/>
              <a:gdLst>
                <a:gd name="T0" fmla="*/ 1243 w 1369"/>
                <a:gd name="T1" fmla="*/ 0 h 100"/>
                <a:gd name="T2" fmla="*/ 1369 w 1369"/>
                <a:gd name="T3" fmla="*/ 100 h 100"/>
                <a:gd name="T4" fmla="*/ 126 w 1369"/>
                <a:gd name="T5" fmla="*/ 100 h 100"/>
                <a:gd name="T6" fmla="*/ 0 w 1369"/>
                <a:gd name="T7" fmla="*/ 0 h 100"/>
                <a:gd name="T8" fmla="*/ 1243 w 136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69" h="100">
                  <a:moveTo>
                    <a:pt x="1243" y="0"/>
                  </a:moveTo>
                  <a:lnTo>
                    <a:pt x="136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24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2" name="Freeform 47"/>
            <p:cNvSpPr>
              <a:spLocks/>
            </p:cNvSpPr>
            <p:nvPr/>
          </p:nvSpPr>
          <p:spPr bwMode="auto">
            <a:xfrm>
              <a:off x="6111444" y="3477418"/>
              <a:ext cx="200439" cy="611188"/>
            </a:xfrm>
            <a:custGeom>
              <a:avLst/>
              <a:gdLst>
                <a:gd name="T0" fmla="*/ 0 w 122"/>
                <a:gd name="T1" fmla="*/ 0 h 385"/>
                <a:gd name="T2" fmla="*/ 122 w 122"/>
                <a:gd name="T3" fmla="*/ 100 h 385"/>
                <a:gd name="T4" fmla="*/ 122 w 122"/>
                <a:gd name="T5" fmla="*/ 385 h 385"/>
                <a:gd name="T6" fmla="*/ 0 w 122"/>
                <a:gd name="T7" fmla="*/ 285 h 385"/>
                <a:gd name="T8" fmla="*/ 0 w 122"/>
                <a:gd name="T9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85">
                  <a:moveTo>
                    <a:pt x="0" y="0"/>
                  </a:moveTo>
                  <a:lnTo>
                    <a:pt x="122" y="100"/>
                  </a:lnTo>
                  <a:lnTo>
                    <a:pt x="122" y="385"/>
                  </a:lnTo>
                  <a:lnTo>
                    <a:pt x="0" y="2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3" name="Freeform 48"/>
            <p:cNvSpPr>
              <a:spLocks/>
            </p:cNvSpPr>
            <p:nvPr/>
          </p:nvSpPr>
          <p:spPr bwMode="auto">
            <a:xfrm>
              <a:off x="3490946" y="3929855"/>
              <a:ext cx="2820937" cy="158750"/>
            </a:xfrm>
            <a:custGeom>
              <a:avLst/>
              <a:gdLst>
                <a:gd name="T0" fmla="*/ 1595 w 1717"/>
                <a:gd name="T1" fmla="*/ 0 h 100"/>
                <a:gd name="T2" fmla="*/ 1717 w 1717"/>
                <a:gd name="T3" fmla="*/ 100 h 100"/>
                <a:gd name="T4" fmla="*/ 122 w 1717"/>
                <a:gd name="T5" fmla="*/ 100 h 100"/>
                <a:gd name="T6" fmla="*/ 0 w 1717"/>
                <a:gd name="T7" fmla="*/ 0 h 100"/>
                <a:gd name="T8" fmla="*/ 1595 w 171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17" h="100">
                  <a:moveTo>
                    <a:pt x="1595" y="0"/>
                  </a:moveTo>
                  <a:lnTo>
                    <a:pt x="1717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159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4" name="Freeform 49"/>
            <p:cNvSpPr>
              <a:spLocks/>
            </p:cNvSpPr>
            <p:nvPr/>
          </p:nvSpPr>
          <p:spPr bwMode="auto">
            <a:xfrm>
              <a:off x="3490946" y="3929855"/>
              <a:ext cx="200439" cy="596900"/>
            </a:xfrm>
            <a:custGeom>
              <a:avLst/>
              <a:gdLst>
                <a:gd name="T0" fmla="*/ 0 w 122"/>
                <a:gd name="T1" fmla="*/ 0 h 376"/>
                <a:gd name="T2" fmla="*/ 122 w 122"/>
                <a:gd name="T3" fmla="*/ 100 h 376"/>
                <a:gd name="T4" fmla="*/ 122 w 122"/>
                <a:gd name="T5" fmla="*/ 376 h 376"/>
                <a:gd name="T6" fmla="*/ 0 w 122"/>
                <a:gd name="T7" fmla="*/ 276 h 376"/>
                <a:gd name="T8" fmla="*/ 0 w 122"/>
                <a:gd name="T9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76">
                  <a:moveTo>
                    <a:pt x="0" y="0"/>
                  </a:moveTo>
                  <a:lnTo>
                    <a:pt x="122" y="100"/>
                  </a:lnTo>
                  <a:lnTo>
                    <a:pt x="122" y="376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5" name="Freeform 50"/>
            <p:cNvSpPr>
              <a:spLocks/>
            </p:cNvSpPr>
            <p:nvPr/>
          </p:nvSpPr>
          <p:spPr bwMode="auto">
            <a:xfrm>
              <a:off x="2559396" y="4368005"/>
              <a:ext cx="1131989" cy="158750"/>
            </a:xfrm>
            <a:custGeom>
              <a:avLst/>
              <a:gdLst>
                <a:gd name="T0" fmla="*/ 567 w 689"/>
                <a:gd name="T1" fmla="*/ 0 h 100"/>
                <a:gd name="T2" fmla="*/ 689 w 689"/>
                <a:gd name="T3" fmla="*/ 100 h 100"/>
                <a:gd name="T4" fmla="*/ 126 w 689"/>
                <a:gd name="T5" fmla="*/ 100 h 100"/>
                <a:gd name="T6" fmla="*/ 0 w 689"/>
                <a:gd name="T7" fmla="*/ 0 h 100"/>
                <a:gd name="T8" fmla="*/ 567 w 68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9" h="100">
                  <a:moveTo>
                    <a:pt x="567" y="0"/>
                  </a:moveTo>
                  <a:lnTo>
                    <a:pt x="68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6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6" name="Freeform 51"/>
            <p:cNvSpPr>
              <a:spLocks/>
            </p:cNvSpPr>
            <p:nvPr/>
          </p:nvSpPr>
          <p:spPr bwMode="auto">
            <a:xfrm>
              <a:off x="2194663" y="3918743"/>
              <a:ext cx="203725" cy="876300"/>
            </a:xfrm>
            <a:custGeom>
              <a:avLst/>
              <a:gdLst>
                <a:gd name="T0" fmla="*/ 0 w 124"/>
                <a:gd name="T1" fmla="*/ 0 h 552"/>
                <a:gd name="T2" fmla="*/ 124 w 124"/>
                <a:gd name="T3" fmla="*/ 100 h 552"/>
                <a:gd name="T4" fmla="*/ 124 w 124"/>
                <a:gd name="T5" fmla="*/ 552 h 552"/>
                <a:gd name="T6" fmla="*/ 0 w 124"/>
                <a:gd name="T7" fmla="*/ 451 h 552"/>
                <a:gd name="T8" fmla="*/ 0 w 124"/>
                <a:gd name="T9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52">
                  <a:moveTo>
                    <a:pt x="0" y="0"/>
                  </a:moveTo>
                  <a:lnTo>
                    <a:pt x="124" y="100"/>
                  </a:lnTo>
                  <a:lnTo>
                    <a:pt x="124" y="552"/>
                  </a:lnTo>
                  <a:lnTo>
                    <a:pt x="0" y="4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7" name="Freeform 52"/>
            <p:cNvSpPr>
              <a:spLocks/>
            </p:cNvSpPr>
            <p:nvPr/>
          </p:nvSpPr>
          <p:spPr bwMode="auto">
            <a:xfrm>
              <a:off x="6814624" y="3402805"/>
              <a:ext cx="238227" cy="234950"/>
            </a:xfrm>
            <a:custGeom>
              <a:avLst/>
              <a:gdLst>
                <a:gd name="T0" fmla="*/ 19 w 145"/>
                <a:gd name="T1" fmla="*/ 0 h 148"/>
                <a:gd name="T2" fmla="*/ 145 w 145"/>
                <a:gd name="T3" fmla="*/ 101 h 148"/>
                <a:gd name="T4" fmla="*/ 126 w 145"/>
                <a:gd name="T5" fmla="*/ 148 h 148"/>
                <a:gd name="T6" fmla="*/ 0 w 145"/>
                <a:gd name="T7" fmla="*/ 48 h 148"/>
                <a:gd name="T8" fmla="*/ 19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19" y="0"/>
                  </a:moveTo>
                  <a:lnTo>
                    <a:pt x="145" y="101"/>
                  </a:lnTo>
                  <a:lnTo>
                    <a:pt x="126" y="148"/>
                  </a:lnTo>
                  <a:lnTo>
                    <a:pt x="0" y="48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8" name="Freeform 53"/>
            <p:cNvSpPr>
              <a:spLocks/>
            </p:cNvSpPr>
            <p:nvPr/>
          </p:nvSpPr>
          <p:spPr bwMode="auto">
            <a:xfrm>
              <a:off x="6814624" y="3479005"/>
              <a:ext cx="207011" cy="901700"/>
            </a:xfrm>
            <a:custGeom>
              <a:avLst/>
              <a:gdLst>
                <a:gd name="T0" fmla="*/ 0 w 126"/>
                <a:gd name="T1" fmla="*/ 0 h 568"/>
                <a:gd name="T2" fmla="*/ 126 w 126"/>
                <a:gd name="T3" fmla="*/ 100 h 568"/>
                <a:gd name="T4" fmla="*/ 126 w 126"/>
                <a:gd name="T5" fmla="*/ 568 h 568"/>
                <a:gd name="T6" fmla="*/ 0 w 126"/>
                <a:gd name="T7" fmla="*/ 469 h 568"/>
                <a:gd name="T8" fmla="*/ 0 w 126"/>
                <a:gd name="T9" fmla="*/ 0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68">
                  <a:moveTo>
                    <a:pt x="0" y="0"/>
                  </a:moveTo>
                  <a:lnTo>
                    <a:pt x="126" y="100"/>
                  </a:lnTo>
                  <a:lnTo>
                    <a:pt x="126" y="568"/>
                  </a:lnTo>
                  <a:lnTo>
                    <a:pt x="0" y="4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9" name="Freeform 54"/>
            <p:cNvSpPr>
              <a:spLocks/>
            </p:cNvSpPr>
            <p:nvPr/>
          </p:nvSpPr>
          <p:spPr bwMode="auto">
            <a:xfrm>
              <a:off x="1647562" y="3539330"/>
              <a:ext cx="1141847" cy="157163"/>
            </a:xfrm>
            <a:custGeom>
              <a:avLst/>
              <a:gdLst>
                <a:gd name="T0" fmla="*/ 569 w 695"/>
                <a:gd name="T1" fmla="*/ 0 h 99"/>
                <a:gd name="T2" fmla="*/ 695 w 695"/>
                <a:gd name="T3" fmla="*/ 99 h 99"/>
                <a:gd name="T4" fmla="*/ 126 w 695"/>
                <a:gd name="T5" fmla="*/ 99 h 99"/>
                <a:gd name="T6" fmla="*/ 0 w 695"/>
                <a:gd name="T7" fmla="*/ 0 h 99"/>
                <a:gd name="T8" fmla="*/ 569 w 695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5" h="99">
                  <a:moveTo>
                    <a:pt x="569" y="0"/>
                  </a:moveTo>
                  <a:lnTo>
                    <a:pt x="695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0" name="Freeform 55"/>
            <p:cNvSpPr>
              <a:spLocks/>
            </p:cNvSpPr>
            <p:nvPr/>
          </p:nvSpPr>
          <p:spPr bwMode="auto">
            <a:xfrm>
              <a:off x="1647562" y="3539330"/>
              <a:ext cx="207011" cy="538163"/>
            </a:xfrm>
            <a:custGeom>
              <a:avLst/>
              <a:gdLst>
                <a:gd name="T0" fmla="*/ 0 w 126"/>
                <a:gd name="T1" fmla="*/ 0 h 339"/>
                <a:gd name="T2" fmla="*/ 126 w 126"/>
                <a:gd name="T3" fmla="*/ 99 h 339"/>
                <a:gd name="T4" fmla="*/ 126 w 126"/>
                <a:gd name="T5" fmla="*/ 339 h 339"/>
                <a:gd name="T6" fmla="*/ 0 w 126"/>
                <a:gd name="T7" fmla="*/ 239 h 339"/>
                <a:gd name="T8" fmla="*/ 0 w 126"/>
                <a:gd name="T9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39">
                  <a:moveTo>
                    <a:pt x="0" y="0"/>
                  </a:moveTo>
                  <a:lnTo>
                    <a:pt x="126" y="99"/>
                  </a:lnTo>
                  <a:lnTo>
                    <a:pt x="126" y="339"/>
                  </a:lnTo>
                  <a:lnTo>
                    <a:pt x="0" y="2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1" name="Freeform 56"/>
            <p:cNvSpPr>
              <a:spLocks/>
            </p:cNvSpPr>
            <p:nvPr/>
          </p:nvSpPr>
          <p:spPr bwMode="auto">
            <a:xfrm>
              <a:off x="2324455" y="4734718"/>
              <a:ext cx="1987964" cy="157163"/>
            </a:xfrm>
            <a:custGeom>
              <a:avLst/>
              <a:gdLst>
                <a:gd name="T0" fmla="*/ 1088 w 1210"/>
                <a:gd name="T1" fmla="*/ 0 h 99"/>
                <a:gd name="T2" fmla="*/ 1210 w 1210"/>
                <a:gd name="T3" fmla="*/ 99 h 99"/>
                <a:gd name="T4" fmla="*/ 126 w 1210"/>
                <a:gd name="T5" fmla="*/ 99 h 99"/>
                <a:gd name="T6" fmla="*/ 0 w 1210"/>
                <a:gd name="T7" fmla="*/ 0 h 99"/>
                <a:gd name="T8" fmla="*/ 1088 w 121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0" h="99">
                  <a:moveTo>
                    <a:pt x="1088" y="0"/>
                  </a:moveTo>
                  <a:lnTo>
                    <a:pt x="1210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08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2" name="Freeform 57"/>
            <p:cNvSpPr>
              <a:spLocks/>
            </p:cNvSpPr>
            <p:nvPr/>
          </p:nvSpPr>
          <p:spPr bwMode="auto">
            <a:xfrm>
              <a:off x="1440551" y="4634705"/>
              <a:ext cx="957837" cy="160338"/>
            </a:xfrm>
            <a:custGeom>
              <a:avLst/>
              <a:gdLst>
                <a:gd name="T0" fmla="*/ 459 w 583"/>
                <a:gd name="T1" fmla="*/ 0 h 101"/>
                <a:gd name="T2" fmla="*/ 583 w 583"/>
                <a:gd name="T3" fmla="*/ 101 h 101"/>
                <a:gd name="T4" fmla="*/ 126 w 583"/>
                <a:gd name="T5" fmla="*/ 101 h 101"/>
                <a:gd name="T6" fmla="*/ 0 w 583"/>
                <a:gd name="T7" fmla="*/ 0 h 101"/>
                <a:gd name="T8" fmla="*/ 459 w 583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1">
                  <a:moveTo>
                    <a:pt x="459" y="0"/>
                  </a:moveTo>
                  <a:lnTo>
                    <a:pt x="583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3" name="Freeform 58"/>
            <p:cNvSpPr>
              <a:spLocks/>
            </p:cNvSpPr>
            <p:nvPr/>
          </p:nvSpPr>
          <p:spPr bwMode="auto">
            <a:xfrm>
              <a:off x="1440551" y="4634705"/>
              <a:ext cx="207011" cy="388938"/>
            </a:xfrm>
            <a:custGeom>
              <a:avLst/>
              <a:gdLst>
                <a:gd name="T0" fmla="*/ 0 w 126"/>
                <a:gd name="T1" fmla="*/ 0 h 245"/>
                <a:gd name="T2" fmla="*/ 126 w 126"/>
                <a:gd name="T3" fmla="*/ 101 h 245"/>
                <a:gd name="T4" fmla="*/ 126 w 126"/>
                <a:gd name="T5" fmla="*/ 245 h 245"/>
                <a:gd name="T6" fmla="*/ 0 w 126"/>
                <a:gd name="T7" fmla="*/ 146 h 245"/>
                <a:gd name="T8" fmla="*/ 0 w 126"/>
                <a:gd name="T9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45">
                  <a:moveTo>
                    <a:pt x="0" y="0"/>
                  </a:moveTo>
                  <a:lnTo>
                    <a:pt x="126" y="101"/>
                  </a:lnTo>
                  <a:lnTo>
                    <a:pt x="126" y="245"/>
                  </a:lnTo>
                  <a:lnTo>
                    <a:pt x="0" y="1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4" name="Freeform 59"/>
            <p:cNvSpPr>
              <a:spLocks/>
            </p:cNvSpPr>
            <p:nvPr/>
          </p:nvSpPr>
          <p:spPr bwMode="auto">
            <a:xfrm>
              <a:off x="4235200" y="4847430"/>
              <a:ext cx="207011" cy="333375"/>
            </a:xfrm>
            <a:custGeom>
              <a:avLst/>
              <a:gdLst>
                <a:gd name="T0" fmla="*/ 0 w 126"/>
                <a:gd name="T1" fmla="*/ 0 h 210"/>
                <a:gd name="T2" fmla="*/ 126 w 126"/>
                <a:gd name="T3" fmla="*/ 100 h 210"/>
                <a:gd name="T4" fmla="*/ 126 w 126"/>
                <a:gd name="T5" fmla="*/ 210 h 210"/>
                <a:gd name="T6" fmla="*/ 0 w 126"/>
                <a:gd name="T7" fmla="*/ 110 h 210"/>
                <a:gd name="T8" fmla="*/ 0 w 126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10">
                  <a:moveTo>
                    <a:pt x="0" y="0"/>
                  </a:moveTo>
                  <a:lnTo>
                    <a:pt x="126" y="100"/>
                  </a:lnTo>
                  <a:lnTo>
                    <a:pt x="126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5" name="Freeform 60"/>
            <p:cNvSpPr>
              <a:spLocks/>
            </p:cNvSpPr>
            <p:nvPr/>
          </p:nvSpPr>
          <p:spPr bwMode="auto">
            <a:xfrm>
              <a:off x="4105408" y="5004593"/>
              <a:ext cx="336804" cy="176213"/>
            </a:xfrm>
            <a:custGeom>
              <a:avLst/>
              <a:gdLst>
                <a:gd name="T0" fmla="*/ 79 w 205"/>
                <a:gd name="T1" fmla="*/ 11 h 111"/>
                <a:gd name="T2" fmla="*/ 205 w 205"/>
                <a:gd name="T3" fmla="*/ 111 h 111"/>
                <a:gd name="T4" fmla="*/ 126 w 205"/>
                <a:gd name="T5" fmla="*/ 99 h 111"/>
                <a:gd name="T6" fmla="*/ 0 w 205"/>
                <a:gd name="T7" fmla="*/ 0 h 111"/>
                <a:gd name="T8" fmla="*/ 79 w 205"/>
                <a:gd name="T9" fmla="*/ 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1">
                  <a:moveTo>
                    <a:pt x="79" y="11"/>
                  </a:moveTo>
                  <a:lnTo>
                    <a:pt x="205" y="111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79" y="11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6" name="Freeform 61"/>
            <p:cNvSpPr>
              <a:spLocks/>
            </p:cNvSpPr>
            <p:nvPr/>
          </p:nvSpPr>
          <p:spPr bwMode="auto">
            <a:xfrm>
              <a:off x="1212181" y="5004593"/>
              <a:ext cx="3100238" cy="157163"/>
            </a:xfrm>
            <a:custGeom>
              <a:avLst/>
              <a:gdLst>
                <a:gd name="T0" fmla="*/ 1761 w 1887"/>
                <a:gd name="T1" fmla="*/ 0 h 99"/>
                <a:gd name="T2" fmla="*/ 1887 w 1887"/>
                <a:gd name="T3" fmla="*/ 99 h 99"/>
                <a:gd name="T4" fmla="*/ 125 w 1887"/>
                <a:gd name="T5" fmla="*/ 99 h 99"/>
                <a:gd name="T6" fmla="*/ 0 w 1887"/>
                <a:gd name="T7" fmla="*/ 0 h 99"/>
                <a:gd name="T8" fmla="*/ 1761 w 188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87" h="99">
                  <a:moveTo>
                    <a:pt x="1761" y="0"/>
                  </a:moveTo>
                  <a:lnTo>
                    <a:pt x="188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176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7" name="Freeform 62"/>
            <p:cNvSpPr>
              <a:spLocks/>
            </p:cNvSpPr>
            <p:nvPr/>
          </p:nvSpPr>
          <p:spPr bwMode="auto">
            <a:xfrm>
              <a:off x="1417549" y="4052093"/>
              <a:ext cx="747540" cy="158750"/>
            </a:xfrm>
            <a:custGeom>
              <a:avLst/>
              <a:gdLst>
                <a:gd name="T0" fmla="*/ 329 w 455"/>
                <a:gd name="T1" fmla="*/ 0 h 100"/>
                <a:gd name="T2" fmla="*/ 455 w 455"/>
                <a:gd name="T3" fmla="*/ 100 h 100"/>
                <a:gd name="T4" fmla="*/ 122 w 455"/>
                <a:gd name="T5" fmla="*/ 100 h 100"/>
                <a:gd name="T6" fmla="*/ 0 w 455"/>
                <a:gd name="T7" fmla="*/ 0 h 100"/>
                <a:gd name="T8" fmla="*/ 329 w 455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5" h="100">
                  <a:moveTo>
                    <a:pt x="329" y="0"/>
                  </a:moveTo>
                  <a:lnTo>
                    <a:pt x="455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3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8" name="Freeform 63"/>
            <p:cNvSpPr>
              <a:spLocks/>
            </p:cNvSpPr>
            <p:nvPr/>
          </p:nvSpPr>
          <p:spPr bwMode="auto">
            <a:xfrm>
              <a:off x="2817339" y="3402805"/>
              <a:ext cx="207011" cy="708025"/>
            </a:xfrm>
            <a:custGeom>
              <a:avLst/>
              <a:gdLst>
                <a:gd name="T0" fmla="*/ 0 w 126"/>
                <a:gd name="T1" fmla="*/ 0 h 446"/>
                <a:gd name="T2" fmla="*/ 126 w 126"/>
                <a:gd name="T3" fmla="*/ 101 h 446"/>
                <a:gd name="T4" fmla="*/ 126 w 126"/>
                <a:gd name="T5" fmla="*/ 446 h 446"/>
                <a:gd name="T6" fmla="*/ 0 w 126"/>
                <a:gd name="T7" fmla="*/ 345 h 446"/>
                <a:gd name="T8" fmla="*/ 0 w 126"/>
                <a:gd name="T9" fmla="*/ 0 h 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46">
                  <a:moveTo>
                    <a:pt x="0" y="0"/>
                  </a:moveTo>
                  <a:lnTo>
                    <a:pt x="126" y="101"/>
                  </a:lnTo>
                  <a:lnTo>
                    <a:pt x="126" y="446"/>
                  </a:lnTo>
                  <a:lnTo>
                    <a:pt x="0" y="3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9" name="Freeform 64"/>
            <p:cNvSpPr>
              <a:spLocks/>
            </p:cNvSpPr>
            <p:nvPr/>
          </p:nvSpPr>
          <p:spPr bwMode="auto">
            <a:xfrm>
              <a:off x="2817339" y="3950493"/>
              <a:ext cx="238227" cy="234950"/>
            </a:xfrm>
            <a:custGeom>
              <a:avLst/>
              <a:gdLst>
                <a:gd name="T0" fmla="*/ 0 w 145"/>
                <a:gd name="T1" fmla="*/ 0 h 148"/>
                <a:gd name="T2" fmla="*/ 126 w 145"/>
                <a:gd name="T3" fmla="*/ 101 h 148"/>
                <a:gd name="T4" fmla="*/ 145 w 145"/>
                <a:gd name="T5" fmla="*/ 148 h 148"/>
                <a:gd name="T6" fmla="*/ 21 w 145"/>
                <a:gd name="T7" fmla="*/ 48 h 148"/>
                <a:gd name="T8" fmla="*/ 0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0" y="0"/>
                  </a:moveTo>
                  <a:lnTo>
                    <a:pt x="126" y="101"/>
                  </a:lnTo>
                  <a:lnTo>
                    <a:pt x="145" y="148"/>
                  </a:lnTo>
                  <a:lnTo>
                    <a:pt x="21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0" name="Freeform 65"/>
            <p:cNvSpPr>
              <a:spLocks/>
            </p:cNvSpPr>
            <p:nvPr/>
          </p:nvSpPr>
          <p:spPr bwMode="auto">
            <a:xfrm>
              <a:off x="2549539" y="4026693"/>
              <a:ext cx="506027" cy="158750"/>
            </a:xfrm>
            <a:custGeom>
              <a:avLst/>
              <a:gdLst>
                <a:gd name="T0" fmla="*/ 184 w 308"/>
                <a:gd name="T1" fmla="*/ 0 h 100"/>
                <a:gd name="T2" fmla="*/ 308 w 308"/>
                <a:gd name="T3" fmla="*/ 100 h 100"/>
                <a:gd name="T4" fmla="*/ 126 w 308"/>
                <a:gd name="T5" fmla="*/ 100 h 100"/>
                <a:gd name="T6" fmla="*/ 0 w 308"/>
                <a:gd name="T7" fmla="*/ 0 h 100"/>
                <a:gd name="T8" fmla="*/ 184 w 30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0">
                  <a:moveTo>
                    <a:pt x="184" y="0"/>
                  </a:moveTo>
                  <a:lnTo>
                    <a:pt x="30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1" name="Freeform 66"/>
            <p:cNvSpPr>
              <a:spLocks/>
            </p:cNvSpPr>
            <p:nvPr/>
          </p:nvSpPr>
          <p:spPr bwMode="auto">
            <a:xfrm>
              <a:off x="7542449" y="3599655"/>
              <a:ext cx="203725" cy="1743075"/>
            </a:xfrm>
            <a:custGeom>
              <a:avLst/>
              <a:gdLst>
                <a:gd name="T0" fmla="*/ 0 w 124"/>
                <a:gd name="T1" fmla="*/ 0 h 1098"/>
                <a:gd name="T2" fmla="*/ 124 w 124"/>
                <a:gd name="T3" fmla="*/ 100 h 1098"/>
                <a:gd name="T4" fmla="*/ 124 w 124"/>
                <a:gd name="T5" fmla="*/ 1098 h 1098"/>
                <a:gd name="T6" fmla="*/ 0 w 124"/>
                <a:gd name="T7" fmla="*/ 998 h 1098"/>
                <a:gd name="T8" fmla="*/ 0 w 124"/>
                <a:gd name="T9" fmla="*/ 0 h 10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098">
                  <a:moveTo>
                    <a:pt x="0" y="0"/>
                  </a:moveTo>
                  <a:lnTo>
                    <a:pt x="124" y="100"/>
                  </a:lnTo>
                  <a:lnTo>
                    <a:pt x="124" y="1098"/>
                  </a:lnTo>
                  <a:lnTo>
                    <a:pt x="0" y="9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2" name="Freeform 67"/>
            <p:cNvSpPr>
              <a:spLocks/>
            </p:cNvSpPr>
            <p:nvPr/>
          </p:nvSpPr>
          <p:spPr bwMode="auto">
            <a:xfrm>
              <a:off x="6668402" y="5183980"/>
              <a:ext cx="1077772" cy="158750"/>
            </a:xfrm>
            <a:custGeom>
              <a:avLst/>
              <a:gdLst>
                <a:gd name="T0" fmla="*/ 532 w 656"/>
                <a:gd name="T1" fmla="*/ 0 h 100"/>
                <a:gd name="T2" fmla="*/ 656 w 656"/>
                <a:gd name="T3" fmla="*/ 100 h 100"/>
                <a:gd name="T4" fmla="*/ 124 w 656"/>
                <a:gd name="T5" fmla="*/ 100 h 100"/>
                <a:gd name="T6" fmla="*/ 0 w 656"/>
                <a:gd name="T7" fmla="*/ 0 h 100"/>
                <a:gd name="T8" fmla="*/ 532 w 65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6" h="100">
                  <a:moveTo>
                    <a:pt x="532" y="0"/>
                  </a:moveTo>
                  <a:lnTo>
                    <a:pt x="656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53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3" name="Freeform 68"/>
            <p:cNvSpPr>
              <a:spLocks/>
            </p:cNvSpPr>
            <p:nvPr/>
          </p:nvSpPr>
          <p:spPr bwMode="auto">
            <a:xfrm>
              <a:off x="6668402" y="5183980"/>
              <a:ext cx="203725" cy="928688"/>
            </a:xfrm>
            <a:custGeom>
              <a:avLst/>
              <a:gdLst>
                <a:gd name="T0" fmla="*/ 0 w 124"/>
                <a:gd name="T1" fmla="*/ 0 h 585"/>
                <a:gd name="T2" fmla="*/ 124 w 124"/>
                <a:gd name="T3" fmla="*/ 100 h 585"/>
                <a:gd name="T4" fmla="*/ 124 w 124"/>
                <a:gd name="T5" fmla="*/ 585 h 585"/>
                <a:gd name="T6" fmla="*/ 0 w 124"/>
                <a:gd name="T7" fmla="*/ 487 h 585"/>
                <a:gd name="T8" fmla="*/ 0 w 124"/>
                <a:gd name="T9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85">
                  <a:moveTo>
                    <a:pt x="0" y="0"/>
                  </a:moveTo>
                  <a:lnTo>
                    <a:pt x="124" y="100"/>
                  </a:lnTo>
                  <a:lnTo>
                    <a:pt x="124" y="585"/>
                  </a:lnTo>
                  <a:lnTo>
                    <a:pt x="0" y="4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4" name="Freeform 69"/>
            <p:cNvSpPr>
              <a:spLocks/>
            </p:cNvSpPr>
            <p:nvPr/>
          </p:nvSpPr>
          <p:spPr bwMode="auto">
            <a:xfrm>
              <a:off x="8585719" y="3875880"/>
              <a:ext cx="207011" cy="1355725"/>
            </a:xfrm>
            <a:custGeom>
              <a:avLst/>
              <a:gdLst>
                <a:gd name="T0" fmla="*/ 0 w 126"/>
                <a:gd name="T1" fmla="*/ 0 h 854"/>
                <a:gd name="T2" fmla="*/ 126 w 126"/>
                <a:gd name="T3" fmla="*/ 100 h 854"/>
                <a:gd name="T4" fmla="*/ 126 w 126"/>
                <a:gd name="T5" fmla="*/ 854 h 854"/>
                <a:gd name="T6" fmla="*/ 0 w 126"/>
                <a:gd name="T7" fmla="*/ 754 h 854"/>
                <a:gd name="T8" fmla="*/ 0 w 126"/>
                <a:gd name="T9" fmla="*/ 0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854">
                  <a:moveTo>
                    <a:pt x="0" y="0"/>
                  </a:moveTo>
                  <a:lnTo>
                    <a:pt x="126" y="100"/>
                  </a:lnTo>
                  <a:lnTo>
                    <a:pt x="126" y="854"/>
                  </a:lnTo>
                  <a:lnTo>
                    <a:pt x="0" y="7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5" name="Freeform 70"/>
            <p:cNvSpPr>
              <a:spLocks/>
            </p:cNvSpPr>
            <p:nvPr/>
          </p:nvSpPr>
          <p:spPr bwMode="auto">
            <a:xfrm>
              <a:off x="9081889" y="5072855"/>
              <a:ext cx="207011" cy="636588"/>
            </a:xfrm>
            <a:custGeom>
              <a:avLst/>
              <a:gdLst>
                <a:gd name="T0" fmla="*/ 0 w 126"/>
                <a:gd name="T1" fmla="*/ 0 h 401"/>
                <a:gd name="T2" fmla="*/ 126 w 126"/>
                <a:gd name="T3" fmla="*/ 100 h 401"/>
                <a:gd name="T4" fmla="*/ 126 w 126"/>
                <a:gd name="T5" fmla="*/ 401 h 401"/>
                <a:gd name="T6" fmla="*/ 0 w 126"/>
                <a:gd name="T7" fmla="*/ 301 h 401"/>
                <a:gd name="T8" fmla="*/ 0 w 126"/>
                <a:gd name="T9" fmla="*/ 0 h 4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01">
                  <a:moveTo>
                    <a:pt x="0" y="0"/>
                  </a:moveTo>
                  <a:lnTo>
                    <a:pt x="126" y="100"/>
                  </a:lnTo>
                  <a:lnTo>
                    <a:pt x="126" y="401"/>
                  </a:lnTo>
                  <a:lnTo>
                    <a:pt x="0" y="3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6" name="Freeform 71"/>
            <p:cNvSpPr>
              <a:spLocks/>
            </p:cNvSpPr>
            <p:nvPr/>
          </p:nvSpPr>
          <p:spPr bwMode="auto">
            <a:xfrm>
              <a:off x="8398424" y="5550693"/>
              <a:ext cx="890476" cy="158750"/>
            </a:xfrm>
            <a:custGeom>
              <a:avLst/>
              <a:gdLst>
                <a:gd name="T0" fmla="*/ 416 w 542"/>
                <a:gd name="T1" fmla="*/ 0 h 100"/>
                <a:gd name="T2" fmla="*/ 542 w 542"/>
                <a:gd name="T3" fmla="*/ 100 h 100"/>
                <a:gd name="T4" fmla="*/ 125 w 542"/>
                <a:gd name="T5" fmla="*/ 100 h 100"/>
                <a:gd name="T6" fmla="*/ 0 w 542"/>
                <a:gd name="T7" fmla="*/ 0 h 100"/>
                <a:gd name="T8" fmla="*/ 416 w 54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2" h="100">
                  <a:moveTo>
                    <a:pt x="416" y="0"/>
                  </a:moveTo>
                  <a:lnTo>
                    <a:pt x="542" y="100"/>
                  </a:lnTo>
                  <a:lnTo>
                    <a:pt x="125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7" name="Freeform 72"/>
            <p:cNvSpPr>
              <a:spLocks/>
            </p:cNvSpPr>
            <p:nvPr/>
          </p:nvSpPr>
          <p:spPr bwMode="auto">
            <a:xfrm>
              <a:off x="8266988" y="5550693"/>
              <a:ext cx="336804" cy="177800"/>
            </a:xfrm>
            <a:custGeom>
              <a:avLst/>
              <a:gdLst>
                <a:gd name="T0" fmla="*/ 80 w 205"/>
                <a:gd name="T1" fmla="*/ 0 h 112"/>
                <a:gd name="T2" fmla="*/ 205 w 205"/>
                <a:gd name="T3" fmla="*/ 100 h 112"/>
                <a:gd name="T4" fmla="*/ 124 w 205"/>
                <a:gd name="T5" fmla="*/ 112 h 112"/>
                <a:gd name="T6" fmla="*/ 0 w 205"/>
                <a:gd name="T7" fmla="*/ 12 h 112"/>
                <a:gd name="T8" fmla="*/ 80 w 205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0" y="0"/>
                  </a:moveTo>
                  <a:lnTo>
                    <a:pt x="205" y="100"/>
                  </a:lnTo>
                  <a:lnTo>
                    <a:pt x="124" y="112"/>
                  </a:lnTo>
                  <a:lnTo>
                    <a:pt x="0" y="1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8" name="Freeform 73"/>
            <p:cNvSpPr>
              <a:spLocks/>
            </p:cNvSpPr>
            <p:nvPr/>
          </p:nvSpPr>
          <p:spPr bwMode="auto">
            <a:xfrm>
              <a:off x="8350778" y="5210968"/>
              <a:ext cx="701538" cy="157163"/>
            </a:xfrm>
            <a:custGeom>
              <a:avLst/>
              <a:gdLst>
                <a:gd name="T0" fmla="*/ 305 w 427"/>
                <a:gd name="T1" fmla="*/ 0 h 99"/>
                <a:gd name="T2" fmla="*/ 427 w 427"/>
                <a:gd name="T3" fmla="*/ 99 h 99"/>
                <a:gd name="T4" fmla="*/ 125 w 427"/>
                <a:gd name="T5" fmla="*/ 99 h 99"/>
                <a:gd name="T6" fmla="*/ 0 w 427"/>
                <a:gd name="T7" fmla="*/ 0 h 99"/>
                <a:gd name="T8" fmla="*/ 305 w 42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7" h="99">
                  <a:moveTo>
                    <a:pt x="305" y="0"/>
                  </a:moveTo>
                  <a:lnTo>
                    <a:pt x="42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30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9" name="Freeform 74"/>
            <p:cNvSpPr>
              <a:spLocks/>
            </p:cNvSpPr>
            <p:nvPr/>
          </p:nvSpPr>
          <p:spPr bwMode="auto">
            <a:xfrm>
              <a:off x="8041904" y="4012405"/>
              <a:ext cx="514242" cy="158750"/>
            </a:xfrm>
            <a:custGeom>
              <a:avLst/>
              <a:gdLst>
                <a:gd name="T0" fmla="*/ 188 w 313"/>
                <a:gd name="T1" fmla="*/ 0 h 100"/>
                <a:gd name="T2" fmla="*/ 313 w 313"/>
                <a:gd name="T3" fmla="*/ 100 h 100"/>
                <a:gd name="T4" fmla="*/ 126 w 313"/>
                <a:gd name="T5" fmla="*/ 100 h 100"/>
                <a:gd name="T6" fmla="*/ 0 w 313"/>
                <a:gd name="T7" fmla="*/ 0 h 100"/>
                <a:gd name="T8" fmla="*/ 188 w 31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3" h="100">
                  <a:moveTo>
                    <a:pt x="188" y="0"/>
                  </a:moveTo>
                  <a:lnTo>
                    <a:pt x="31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0" name="Freeform 75"/>
            <p:cNvSpPr>
              <a:spLocks/>
            </p:cNvSpPr>
            <p:nvPr/>
          </p:nvSpPr>
          <p:spPr bwMode="auto">
            <a:xfrm>
              <a:off x="8041904" y="4012405"/>
              <a:ext cx="207011" cy="1695450"/>
            </a:xfrm>
            <a:custGeom>
              <a:avLst/>
              <a:gdLst>
                <a:gd name="T0" fmla="*/ 0 w 126"/>
                <a:gd name="T1" fmla="*/ 0 h 1068"/>
                <a:gd name="T2" fmla="*/ 126 w 126"/>
                <a:gd name="T3" fmla="*/ 100 h 1068"/>
                <a:gd name="T4" fmla="*/ 126 w 126"/>
                <a:gd name="T5" fmla="*/ 1068 h 1068"/>
                <a:gd name="T6" fmla="*/ 0 w 126"/>
                <a:gd name="T7" fmla="*/ 968 h 1068"/>
                <a:gd name="T8" fmla="*/ 0 w 126"/>
                <a:gd name="T9" fmla="*/ 0 h 10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068">
                  <a:moveTo>
                    <a:pt x="0" y="0"/>
                  </a:moveTo>
                  <a:lnTo>
                    <a:pt x="126" y="100"/>
                  </a:lnTo>
                  <a:lnTo>
                    <a:pt x="126" y="1068"/>
                  </a:lnTo>
                  <a:lnTo>
                    <a:pt x="0" y="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1" name="Freeform 76"/>
            <p:cNvSpPr>
              <a:spLocks/>
            </p:cNvSpPr>
            <p:nvPr/>
          </p:nvSpPr>
          <p:spPr bwMode="auto">
            <a:xfrm>
              <a:off x="7291078" y="5549105"/>
              <a:ext cx="957837" cy="158750"/>
            </a:xfrm>
            <a:custGeom>
              <a:avLst/>
              <a:gdLst>
                <a:gd name="T0" fmla="*/ 457 w 583"/>
                <a:gd name="T1" fmla="*/ 0 h 100"/>
                <a:gd name="T2" fmla="*/ 583 w 583"/>
                <a:gd name="T3" fmla="*/ 100 h 100"/>
                <a:gd name="T4" fmla="*/ 126 w 583"/>
                <a:gd name="T5" fmla="*/ 100 h 100"/>
                <a:gd name="T6" fmla="*/ 0 w 583"/>
                <a:gd name="T7" fmla="*/ 0 h 100"/>
                <a:gd name="T8" fmla="*/ 457 w 58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0">
                  <a:moveTo>
                    <a:pt x="457" y="0"/>
                  </a:moveTo>
                  <a:lnTo>
                    <a:pt x="58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2" name="Freeform 77"/>
            <p:cNvSpPr>
              <a:spLocks/>
            </p:cNvSpPr>
            <p:nvPr/>
          </p:nvSpPr>
          <p:spPr bwMode="auto">
            <a:xfrm>
              <a:off x="7291078" y="5549105"/>
              <a:ext cx="207011" cy="701675"/>
            </a:xfrm>
            <a:custGeom>
              <a:avLst/>
              <a:gdLst>
                <a:gd name="T0" fmla="*/ 0 w 126"/>
                <a:gd name="T1" fmla="*/ 0 h 442"/>
                <a:gd name="T2" fmla="*/ 126 w 126"/>
                <a:gd name="T3" fmla="*/ 100 h 442"/>
                <a:gd name="T4" fmla="*/ 126 w 126"/>
                <a:gd name="T5" fmla="*/ 442 h 442"/>
                <a:gd name="T6" fmla="*/ 0 w 126"/>
                <a:gd name="T7" fmla="*/ 341 h 442"/>
                <a:gd name="T8" fmla="*/ 0 w 126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42">
                  <a:moveTo>
                    <a:pt x="0" y="0"/>
                  </a:moveTo>
                  <a:lnTo>
                    <a:pt x="126" y="100"/>
                  </a:lnTo>
                  <a:lnTo>
                    <a:pt x="126" y="442"/>
                  </a:lnTo>
                  <a:lnTo>
                    <a:pt x="0" y="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3" name="Freeform 78"/>
            <p:cNvSpPr>
              <a:spLocks/>
            </p:cNvSpPr>
            <p:nvPr/>
          </p:nvSpPr>
          <p:spPr bwMode="auto">
            <a:xfrm>
              <a:off x="6436747" y="6090443"/>
              <a:ext cx="1061343" cy="160338"/>
            </a:xfrm>
            <a:custGeom>
              <a:avLst/>
              <a:gdLst>
                <a:gd name="T0" fmla="*/ 520 w 646"/>
                <a:gd name="T1" fmla="*/ 0 h 101"/>
                <a:gd name="T2" fmla="*/ 646 w 646"/>
                <a:gd name="T3" fmla="*/ 101 h 101"/>
                <a:gd name="T4" fmla="*/ 123 w 646"/>
                <a:gd name="T5" fmla="*/ 101 h 101"/>
                <a:gd name="T6" fmla="*/ 0 w 646"/>
                <a:gd name="T7" fmla="*/ 0 h 101"/>
                <a:gd name="T8" fmla="*/ 520 w 646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6" h="101">
                  <a:moveTo>
                    <a:pt x="520" y="0"/>
                  </a:moveTo>
                  <a:lnTo>
                    <a:pt x="646" y="101"/>
                  </a:lnTo>
                  <a:lnTo>
                    <a:pt x="123" y="101"/>
                  </a:lnTo>
                  <a:lnTo>
                    <a:pt x="0" y="0"/>
                  </a:lnTo>
                  <a:lnTo>
                    <a:pt x="52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4" name="Freeform 79"/>
            <p:cNvSpPr>
              <a:spLocks/>
            </p:cNvSpPr>
            <p:nvPr/>
          </p:nvSpPr>
          <p:spPr bwMode="auto">
            <a:xfrm>
              <a:off x="8708940" y="3444080"/>
              <a:ext cx="203725" cy="333375"/>
            </a:xfrm>
            <a:custGeom>
              <a:avLst/>
              <a:gdLst>
                <a:gd name="T0" fmla="*/ 0 w 124"/>
                <a:gd name="T1" fmla="*/ 0 h 210"/>
                <a:gd name="T2" fmla="*/ 124 w 124"/>
                <a:gd name="T3" fmla="*/ 100 h 210"/>
                <a:gd name="T4" fmla="*/ 124 w 124"/>
                <a:gd name="T5" fmla="*/ 210 h 210"/>
                <a:gd name="T6" fmla="*/ 0 w 124"/>
                <a:gd name="T7" fmla="*/ 110 h 210"/>
                <a:gd name="T8" fmla="*/ 0 w 124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0">
                  <a:moveTo>
                    <a:pt x="0" y="0"/>
                  </a:moveTo>
                  <a:lnTo>
                    <a:pt x="124" y="100"/>
                  </a:lnTo>
                  <a:lnTo>
                    <a:pt x="124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5" name="Freeform 80"/>
            <p:cNvSpPr>
              <a:spLocks/>
            </p:cNvSpPr>
            <p:nvPr/>
          </p:nvSpPr>
          <p:spPr bwMode="auto">
            <a:xfrm>
              <a:off x="8575862" y="3599655"/>
              <a:ext cx="336804" cy="177800"/>
            </a:xfrm>
            <a:custGeom>
              <a:avLst/>
              <a:gdLst>
                <a:gd name="T0" fmla="*/ 81 w 205"/>
                <a:gd name="T1" fmla="*/ 12 h 112"/>
                <a:gd name="T2" fmla="*/ 205 w 205"/>
                <a:gd name="T3" fmla="*/ 112 h 112"/>
                <a:gd name="T4" fmla="*/ 126 w 205"/>
                <a:gd name="T5" fmla="*/ 100 h 112"/>
                <a:gd name="T6" fmla="*/ 0 w 205"/>
                <a:gd name="T7" fmla="*/ 0 h 112"/>
                <a:gd name="T8" fmla="*/ 81 w 205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12"/>
                  </a:moveTo>
                  <a:lnTo>
                    <a:pt x="205" y="112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6" name="Freeform 81"/>
            <p:cNvSpPr>
              <a:spLocks/>
            </p:cNvSpPr>
            <p:nvPr/>
          </p:nvSpPr>
          <p:spPr bwMode="auto">
            <a:xfrm>
              <a:off x="7542449" y="3599655"/>
              <a:ext cx="1240424" cy="158750"/>
            </a:xfrm>
            <a:custGeom>
              <a:avLst/>
              <a:gdLst>
                <a:gd name="T0" fmla="*/ 629 w 755"/>
                <a:gd name="T1" fmla="*/ 0 h 100"/>
                <a:gd name="T2" fmla="*/ 755 w 755"/>
                <a:gd name="T3" fmla="*/ 100 h 100"/>
                <a:gd name="T4" fmla="*/ 124 w 755"/>
                <a:gd name="T5" fmla="*/ 100 h 100"/>
                <a:gd name="T6" fmla="*/ 0 w 755"/>
                <a:gd name="T7" fmla="*/ 0 h 100"/>
                <a:gd name="T8" fmla="*/ 629 w 755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5" h="100">
                  <a:moveTo>
                    <a:pt x="629" y="0"/>
                  </a:moveTo>
                  <a:lnTo>
                    <a:pt x="755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6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7" name="Freeform 82"/>
            <p:cNvSpPr>
              <a:spLocks/>
            </p:cNvSpPr>
            <p:nvPr/>
          </p:nvSpPr>
          <p:spPr bwMode="auto">
            <a:xfrm>
              <a:off x="8708940" y="5804693"/>
              <a:ext cx="207011" cy="979488"/>
            </a:xfrm>
            <a:custGeom>
              <a:avLst/>
              <a:gdLst>
                <a:gd name="T0" fmla="*/ 0 w 126"/>
                <a:gd name="T1" fmla="*/ 0 h 617"/>
                <a:gd name="T2" fmla="*/ 126 w 126"/>
                <a:gd name="T3" fmla="*/ 98 h 617"/>
                <a:gd name="T4" fmla="*/ 126 w 126"/>
                <a:gd name="T5" fmla="*/ 617 h 617"/>
                <a:gd name="T6" fmla="*/ 0 w 126"/>
                <a:gd name="T7" fmla="*/ 517 h 617"/>
                <a:gd name="T8" fmla="*/ 0 w 126"/>
                <a:gd name="T9" fmla="*/ 0 h 6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617">
                  <a:moveTo>
                    <a:pt x="0" y="0"/>
                  </a:moveTo>
                  <a:lnTo>
                    <a:pt x="126" y="98"/>
                  </a:lnTo>
                  <a:lnTo>
                    <a:pt x="126" y="617"/>
                  </a:lnTo>
                  <a:lnTo>
                    <a:pt x="0" y="5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8" name="Freeform 83"/>
            <p:cNvSpPr>
              <a:spLocks/>
            </p:cNvSpPr>
            <p:nvPr/>
          </p:nvSpPr>
          <p:spPr bwMode="auto">
            <a:xfrm>
              <a:off x="7831607" y="6169818"/>
              <a:ext cx="203725" cy="476250"/>
            </a:xfrm>
            <a:custGeom>
              <a:avLst/>
              <a:gdLst>
                <a:gd name="T0" fmla="*/ 0 w 124"/>
                <a:gd name="T1" fmla="*/ 0 h 300"/>
                <a:gd name="T2" fmla="*/ 124 w 124"/>
                <a:gd name="T3" fmla="*/ 100 h 300"/>
                <a:gd name="T4" fmla="*/ 124 w 124"/>
                <a:gd name="T5" fmla="*/ 300 h 300"/>
                <a:gd name="T6" fmla="*/ 0 w 124"/>
                <a:gd name="T7" fmla="*/ 200 h 300"/>
                <a:gd name="T8" fmla="*/ 0 w 124"/>
                <a:gd name="T9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300">
                  <a:moveTo>
                    <a:pt x="0" y="0"/>
                  </a:moveTo>
                  <a:lnTo>
                    <a:pt x="124" y="100"/>
                  </a:lnTo>
                  <a:lnTo>
                    <a:pt x="124" y="300"/>
                  </a:lnTo>
                  <a:lnTo>
                    <a:pt x="0" y="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9" name="Freeform 84"/>
            <p:cNvSpPr>
              <a:spLocks/>
            </p:cNvSpPr>
            <p:nvPr/>
          </p:nvSpPr>
          <p:spPr bwMode="auto">
            <a:xfrm>
              <a:off x="6835983" y="6304755"/>
              <a:ext cx="967695" cy="158750"/>
            </a:xfrm>
            <a:custGeom>
              <a:avLst/>
              <a:gdLst>
                <a:gd name="T0" fmla="*/ 463 w 589"/>
                <a:gd name="T1" fmla="*/ 0 h 100"/>
                <a:gd name="T2" fmla="*/ 589 w 589"/>
                <a:gd name="T3" fmla="*/ 100 h 100"/>
                <a:gd name="T4" fmla="*/ 126 w 589"/>
                <a:gd name="T5" fmla="*/ 100 h 100"/>
                <a:gd name="T6" fmla="*/ 0 w 589"/>
                <a:gd name="T7" fmla="*/ 0 h 100"/>
                <a:gd name="T8" fmla="*/ 463 w 58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9" h="100">
                  <a:moveTo>
                    <a:pt x="463" y="0"/>
                  </a:moveTo>
                  <a:lnTo>
                    <a:pt x="58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0" name="Freeform 85"/>
            <p:cNvSpPr>
              <a:spLocks/>
            </p:cNvSpPr>
            <p:nvPr/>
          </p:nvSpPr>
          <p:spPr bwMode="auto">
            <a:xfrm>
              <a:off x="6835983" y="6304755"/>
              <a:ext cx="207011" cy="600075"/>
            </a:xfrm>
            <a:custGeom>
              <a:avLst/>
              <a:gdLst>
                <a:gd name="T0" fmla="*/ 0 w 126"/>
                <a:gd name="T1" fmla="*/ 0 h 378"/>
                <a:gd name="T2" fmla="*/ 126 w 126"/>
                <a:gd name="T3" fmla="*/ 100 h 378"/>
                <a:gd name="T4" fmla="*/ 126 w 126"/>
                <a:gd name="T5" fmla="*/ 378 h 378"/>
                <a:gd name="T6" fmla="*/ 0 w 126"/>
                <a:gd name="T7" fmla="*/ 276 h 378"/>
                <a:gd name="T8" fmla="*/ 0 w 126"/>
                <a:gd name="T9" fmla="*/ 0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78">
                  <a:moveTo>
                    <a:pt x="0" y="0"/>
                  </a:moveTo>
                  <a:lnTo>
                    <a:pt x="126" y="100"/>
                  </a:lnTo>
                  <a:lnTo>
                    <a:pt x="126" y="378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1" name="Freeform 86"/>
            <p:cNvSpPr>
              <a:spLocks/>
            </p:cNvSpPr>
            <p:nvPr/>
          </p:nvSpPr>
          <p:spPr bwMode="auto">
            <a:xfrm>
              <a:off x="6206735" y="5050630"/>
              <a:ext cx="207011" cy="1716088"/>
            </a:xfrm>
            <a:custGeom>
              <a:avLst/>
              <a:gdLst>
                <a:gd name="T0" fmla="*/ 0 w 126"/>
                <a:gd name="T1" fmla="*/ 0 h 1081"/>
                <a:gd name="T2" fmla="*/ 126 w 126"/>
                <a:gd name="T3" fmla="*/ 98 h 1081"/>
                <a:gd name="T4" fmla="*/ 126 w 126"/>
                <a:gd name="T5" fmla="*/ 1081 h 1081"/>
                <a:gd name="T6" fmla="*/ 0 w 126"/>
                <a:gd name="T7" fmla="*/ 981 h 1081"/>
                <a:gd name="T8" fmla="*/ 0 w 126"/>
                <a:gd name="T9" fmla="*/ 0 h 10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081">
                  <a:moveTo>
                    <a:pt x="0" y="0"/>
                  </a:moveTo>
                  <a:lnTo>
                    <a:pt x="126" y="98"/>
                  </a:lnTo>
                  <a:lnTo>
                    <a:pt x="126" y="1081"/>
                  </a:lnTo>
                  <a:lnTo>
                    <a:pt x="0" y="9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2" name="Freeform 87"/>
            <p:cNvSpPr>
              <a:spLocks/>
            </p:cNvSpPr>
            <p:nvPr/>
          </p:nvSpPr>
          <p:spPr bwMode="auto">
            <a:xfrm>
              <a:off x="6206735" y="4972843"/>
              <a:ext cx="238227" cy="233363"/>
            </a:xfrm>
            <a:custGeom>
              <a:avLst/>
              <a:gdLst>
                <a:gd name="T0" fmla="*/ 23 w 145"/>
                <a:gd name="T1" fmla="*/ 0 h 147"/>
                <a:gd name="T2" fmla="*/ 145 w 145"/>
                <a:gd name="T3" fmla="*/ 100 h 147"/>
                <a:gd name="T4" fmla="*/ 126 w 145"/>
                <a:gd name="T5" fmla="*/ 147 h 147"/>
                <a:gd name="T6" fmla="*/ 0 w 145"/>
                <a:gd name="T7" fmla="*/ 49 h 147"/>
                <a:gd name="T8" fmla="*/ 23 w 145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7">
                  <a:moveTo>
                    <a:pt x="23" y="0"/>
                  </a:moveTo>
                  <a:lnTo>
                    <a:pt x="145" y="100"/>
                  </a:lnTo>
                  <a:lnTo>
                    <a:pt x="126" y="147"/>
                  </a:lnTo>
                  <a:lnTo>
                    <a:pt x="0" y="49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3" name="Freeform 88"/>
            <p:cNvSpPr>
              <a:spLocks/>
            </p:cNvSpPr>
            <p:nvPr/>
          </p:nvSpPr>
          <p:spPr bwMode="auto">
            <a:xfrm>
              <a:off x="5978365" y="6742905"/>
              <a:ext cx="1064628" cy="161925"/>
            </a:xfrm>
            <a:custGeom>
              <a:avLst/>
              <a:gdLst>
                <a:gd name="T0" fmla="*/ 522 w 648"/>
                <a:gd name="T1" fmla="*/ 0 h 102"/>
                <a:gd name="T2" fmla="*/ 648 w 648"/>
                <a:gd name="T3" fmla="*/ 102 h 102"/>
                <a:gd name="T4" fmla="*/ 122 w 648"/>
                <a:gd name="T5" fmla="*/ 102 h 102"/>
                <a:gd name="T6" fmla="*/ 0 w 648"/>
                <a:gd name="T7" fmla="*/ 0 h 102"/>
                <a:gd name="T8" fmla="*/ 522 w 648"/>
                <a:gd name="T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8" h="102">
                  <a:moveTo>
                    <a:pt x="522" y="0"/>
                  </a:moveTo>
                  <a:lnTo>
                    <a:pt x="648" y="102"/>
                  </a:lnTo>
                  <a:lnTo>
                    <a:pt x="122" y="102"/>
                  </a:lnTo>
                  <a:lnTo>
                    <a:pt x="0" y="0"/>
                  </a:lnTo>
                  <a:lnTo>
                    <a:pt x="52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4" name="Freeform 89"/>
            <p:cNvSpPr>
              <a:spLocks/>
            </p:cNvSpPr>
            <p:nvPr/>
          </p:nvSpPr>
          <p:spPr bwMode="auto">
            <a:xfrm>
              <a:off x="7596666" y="6625430"/>
              <a:ext cx="1319285" cy="158750"/>
            </a:xfrm>
            <a:custGeom>
              <a:avLst/>
              <a:gdLst>
                <a:gd name="T0" fmla="*/ 677 w 803"/>
                <a:gd name="T1" fmla="*/ 0 h 100"/>
                <a:gd name="T2" fmla="*/ 803 w 803"/>
                <a:gd name="T3" fmla="*/ 100 h 100"/>
                <a:gd name="T4" fmla="*/ 126 w 803"/>
                <a:gd name="T5" fmla="*/ 100 h 100"/>
                <a:gd name="T6" fmla="*/ 0 w 803"/>
                <a:gd name="T7" fmla="*/ 0 h 100"/>
                <a:gd name="T8" fmla="*/ 677 w 80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3" h="100">
                  <a:moveTo>
                    <a:pt x="677" y="0"/>
                  </a:moveTo>
                  <a:lnTo>
                    <a:pt x="80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67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5" name="Freeform 90"/>
            <p:cNvSpPr>
              <a:spLocks/>
            </p:cNvSpPr>
            <p:nvPr/>
          </p:nvSpPr>
          <p:spPr bwMode="auto">
            <a:xfrm>
              <a:off x="7774104" y="5939630"/>
              <a:ext cx="906906" cy="158750"/>
            </a:xfrm>
            <a:custGeom>
              <a:avLst/>
              <a:gdLst>
                <a:gd name="T0" fmla="*/ 426 w 552"/>
                <a:gd name="T1" fmla="*/ 0 h 100"/>
                <a:gd name="T2" fmla="*/ 552 w 552"/>
                <a:gd name="T3" fmla="*/ 100 h 100"/>
                <a:gd name="T4" fmla="*/ 124 w 552"/>
                <a:gd name="T5" fmla="*/ 100 h 100"/>
                <a:gd name="T6" fmla="*/ 0 w 552"/>
                <a:gd name="T7" fmla="*/ 0 h 100"/>
                <a:gd name="T8" fmla="*/ 426 w 55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2" h="100">
                  <a:moveTo>
                    <a:pt x="426" y="0"/>
                  </a:moveTo>
                  <a:lnTo>
                    <a:pt x="552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42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6" name="Freeform 91"/>
            <p:cNvSpPr>
              <a:spLocks/>
            </p:cNvSpPr>
            <p:nvPr/>
          </p:nvSpPr>
          <p:spPr bwMode="auto">
            <a:xfrm>
              <a:off x="7641026" y="5939630"/>
              <a:ext cx="336804" cy="177800"/>
            </a:xfrm>
            <a:custGeom>
              <a:avLst/>
              <a:gdLst>
                <a:gd name="T0" fmla="*/ 81 w 205"/>
                <a:gd name="T1" fmla="*/ 0 h 112"/>
                <a:gd name="T2" fmla="*/ 205 w 205"/>
                <a:gd name="T3" fmla="*/ 100 h 112"/>
                <a:gd name="T4" fmla="*/ 126 w 205"/>
                <a:gd name="T5" fmla="*/ 112 h 112"/>
                <a:gd name="T6" fmla="*/ 0 w 205"/>
                <a:gd name="T7" fmla="*/ 12 h 112"/>
                <a:gd name="T8" fmla="*/ 81 w 205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0"/>
                  </a:moveTo>
                  <a:lnTo>
                    <a:pt x="205" y="100"/>
                  </a:lnTo>
                  <a:lnTo>
                    <a:pt x="126" y="112"/>
                  </a:lnTo>
                  <a:lnTo>
                    <a:pt x="0" y="1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7" name="Freeform 92"/>
            <p:cNvSpPr>
              <a:spLocks/>
            </p:cNvSpPr>
            <p:nvPr/>
          </p:nvSpPr>
          <p:spPr bwMode="auto">
            <a:xfrm>
              <a:off x="3530377" y="2380"/>
              <a:ext cx="202082" cy="862013"/>
            </a:xfrm>
            <a:custGeom>
              <a:avLst/>
              <a:gdLst>
                <a:gd name="T0" fmla="*/ 0 w 123"/>
                <a:gd name="T1" fmla="*/ 0 h 543"/>
                <a:gd name="T2" fmla="*/ 123 w 123"/>
                <a:gd name="T3" fmla="*/ 101 h 543"/>
                <a:gd name="T4" fmla="*/ 123 w 123"/>
                <a:gd name="T5" fmla="*/ 543 h 543"/>
                <a:gd name="T6" fmla="*/ 0 w 123"/>
                <a:gd name="T7" fmla="*/ 443 h 543"/>
                <a:gd name="T8" fmla="*/ 0 w 123"/>
                <a:gd name="T9" fmla="*/ 0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543">
                  <a:moveTo>
                    <a:pt x="0" y="0"/>
                  </a:moveTo>
                  <a:lnTo>
                    <a:pt x="123" y="101"/>
                  </a:lnTo>
                  <a:lnTo>
                    <a:pt x="123" y="543"/>
                  </a:lnTo>
                  <a:lnTo>
                    <a:pt x="0" y="4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8" name="Freeform 93"/>
            <p:cNvSpPr>
              <a:spLocks/>
            </p:cNvSpPr>
            <p:nvPr/>
          </p:nvSpPr>
          <p:spPr bwMode="auto">
            <a:xfrm>
              <a:off x="2973419" y="705643"/>
              <a:ext cx="759041" cy="158750"/>
            </a:xfrm>
            <a:custGeom>
              <a:avLst/>
              <a:gdLst>
                <a:gd name="T0" fmla="*/ 339 w 462"/>
                <a:gd name="T1" fmla="*/ 0 h 100"/>
                <a:gd name="T2" fmla="*/ 462 w 462"/>
                <a:gd name="T3" fmla="*/ 100 h 100"/>
                <a:gd name="T4" fmla="*/ 122 w 462"/>
                <a:gd name="T5" fmla="*/ 100 h 100"/>
                <a:gd name="T6" fmla="*/ 0 w 462"/>
                <a:gd name="T7" fmla="*/ 0 h 100"/>
                <a:gd name="T8" fmla="*/ 339 w 46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2" h="100">
                  <a:moveTo>
                    <a:pt x="339" y="0"/>
                  </a:moveTo>
                  <a:lnTo>
                    <a:pt x="462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33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9" name="Freeform 94"/>
            <p:cNvSpPr>
              <a:spLocks/>
            </p:cNvSpPr>
            <p:nvPr/>
          </p:nvSpPr>
          <p:spPr bwMode="auto">
            <a:xfrm>
              <a:off x="2973419" y="705643"/>
              <a:ext cx="200439" cy="538163"/>
            </a:xfrm>
            <a:custGeom>
              <a:avLst/>
              <a:gdLst>
                <a:gd name="T0" fmla="*/ 0 w 122"/>
                <a:gd name="T1" fmla="*/ 0 h 339"/>
                <a:gd name="T2" fmla="*/ 122 w 122"/>
                <a:gd name="T3" fmla="*/ 100 h 339"/>
                <a:gd name="T4" fmla="*/ 122 w 122"/>
                <a:gd name="T5" fmla="*/ 339 h 339"/>
                <a:gd name="T6" fmla="*/ 0 w 122"/>
                <a:gd name="T7" fmla="*/ 239 h 339"/>
                <a:gd name="T8" fmla="*/ 0 w 122"/>
                <a:gd name="T9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39">
                  <a:moveTo>
                    <a:pt x="0" y="0"/>
                  </a:moveTo>
                  <a:lnTo>
                    <a:pt x="122" y="100"/>
                  </a:lnTo>
                  <a:lnTo>
                    <a:pt x="122" y="339"/>
                  </a:lnTo>
                  <a:lnTo>
                    <a:pt x="0" y="2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0" name="Freeform 95"/>
            <p:cNvSpPr>
              <a:spLocks/>
            </p:cNvSpPr>
            <p:nvPr/>
          </p:nvSpPr>
          <p:spPr bwMode="auto">
            <a:xfrm>
              <a:off x="4935095" y="2380"/>
              <a:ext cx="203725" cy="1395413"/>
            </a:xfrm>
            <a:custGeom>
              <a:avLst/>
              <a:gdLst>
                <a:gd name="T0" fmla="*/ 0 w 124"/>
                <a:gd name="T1" fmla="*/ 0 h 879"/>
                <a:gd name="T2" fmla="*/ 124 w 124"/>
                <a:gd name="T3" fmla="*/ 101 h 879"/>
                <a:gd name="T4" fmla="*/ 124 w 124"/>
                <a:gd name="T5" fmla="*/ 879 h 879"/>
                <a:gd name="T6" fmla="*/ 0 w 124"/>
                <a:gd name="T7" fmla="*/ 780 h 879"/>
                <a:gd name="T8" fmla="*/ 0 w 124"/>
                <a:gd name="T9" fmla="*/ 0 h 8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879">
                  <a:moveTo>
                    <a:pt x="0" y="0"/>
                  </a:moveTo>
                  <a:lnTo>
                    <a:pt x="124" y="101"/>
                  </a:lnTo>
                  <a:lnTo>
                    <a:pt x="124" y="879"/>
                  </a:lnTo>
                  <a:lnTo>
                    <a:pt x="0" y="7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1" name="Freeform 96"/>
            <p:cNvSpPr>
              <a:spLocks/>
            </p:cNvSpPr>
            <p:nvPr/>
          </p:nvSpPr>
          <p:spPr bwMode="auto">
            <a:xfrm>
              <a:off x="5876503" y="1240630"/>
              <a:ext cx="200439" cy="688975"/>
            </a:xfrm>
            <a:custGeom>
              <a:avLst/>
              <a:gdLst>
                <a:gd name="T0" fmla="*/ 0 w 122"/>
                <a:gd name="T1" fmla="*/ 0 h 434"/>
                <a:gd name="T2" fmla="*/ 122 w 122"/>
                <a:gd name="T3" fmla="*/ 99 h 434"/>
                <a:gd name="T4" fmla="*/ 122 w 122"/>
                <a:gd name="T5" fmla="*/ 434 h 434"/>
                <a:gd name="T6" fmla="*/ 0 w 122"/>
                <a:gd name="T7" fmla="*/ 334 h 434"/>
                <a:gd name="T8" fmla="*/ 0 w 122"/>
                <a:gd name="T9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34">
                  <a:moveTo>
                    <a:pt x="0" y="0"/>
                  </a:moveTo>
                  <a:lnTo>
                    <a:pt x="122" y="99"/>
                  </a:lnTo>
                  <a:lnTo>
                    <a:pt x="122" y="434"/>
                  </a:lnTo>
                  <a:lnTo>
                    <a:pt x="0" y="3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2" name="Freeform 97"/>
            <p:cNvSpPr>
              <a:spLocks/>
            </p:cNvSpPr>
            <p:nvPr/>
          </p:nvSpPr>
          <p:spPr bwMode="auto">
            <a:xfrm>
              <a:off x="3732459" y="1770855"/>
              <a:ext cx="2344483" cy="158750"/>
            </a:xfrm>
            <a:custGeom>
              <a:avLst/>
              <a:gdLst>
                <a:gd name="T0" fmla="*/ 1305 w 1427"/>
                <a:gd name="T1" fmla="*/ 0 h 100"/>
                <a:gd name="T2" fmla="*/ 1427 w 1427"/>
                <a:gd name="T3" fmla="*/ 100 h 100"/>
                <a:gd name="T4" fmla="*/ 126 w 1427"/>
                <a:gd name="T5" fmla="*/ 100 h 100"/>
                <a:gd name="T6" fmla="*/ 0 w 1427"/>
                <a:gd name="T7" fmla="*/ 0 h 100"/>
                <a:gd name="T8" fmla="*/ 1305 w 142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27" h="100">
                  <a:moveTo>
                    <a:pt x="1305" y="0"/>
                  </a:moveTo>
                  <a:lnTo>
                    <a:pt x="1427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30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3" name="Freeform 98"/>
            <p:cNvSpPr>
              <a:spLocks/>
            </p:cNvSpPr>
            <p:nvPr/>
          </p:nvSpPr>
          <p:spPr bwMode="auto">
            <a:xfrm>
              <a:off x="3732459" y="1770855"/>
              <a:ext cx="207011" cy="1103313"/>
            </a:xfrm>
            <a:custGeom>
              <a:avLst/>
              <a:gdLst>
                <a:gd name="T0" fmla="*/ 0 w 126"/>
                <a:gd name="T1" fmla="*/ 0 h 695"/>
                <a:gd name="T2" fmla="*/ 126 w 126"/>
                <a:gd name="T3" fmla="*/ 100 h 695"/>
                <a:gd name="T4" fmla="*/ 126 w 126"/>
                <a:gd name="T5" fmla="*/ 695 h 695"/>
                <a:gd name="T6" fmla="*/ 0 w 126"/>
                <a:gd name="T7" fmla="*/ 594 h 695"/>
                <a:gd name="T8" fmla="*/ 0 w 126"/>
                <a:gd name="T9" fmla="*/ 0 h 6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695">
                  <a:moveTo>
                    <a:pt x="0" y="0"/>
                  </a:moveTo>
                  <a:lnTo>
                    <a:pt x="126" y="100"/>
                  </a:lnTo>
                  <a:lnTo>
                    <a:pt x="126" y="695"/>
                  </a:lnTo>
                  <a:lnTo>
                    <a:pt x="0" y="5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4" name="Freeform 99"/>
            <p:cNvSpPr>
              <a:spLocks/>
            </p:cNvSpPr>
            <p:nvPr/>
          </p:nvSpPr>
          <p:spPr bwMode="auto">
            <a:xfrm>
              <a:off x="4645937" y="2232818"/>
              <a:ext cx="788614" cy="157163"/>
            </a:xfrm>
            <a:custGeom>
              <a:avLst/>
              <a:gdLst>
                <a:gd name="T0" fmla="*/ 356 w 480"/>
                <a:gd name="T1" fmla="*/ 0 h 99"/>
                <a:gd name="T2" fmla="*/ 480 w 480"/>
                <a:gd name="T3" fmla="*/ 99 h 99"/>
                <a:gd name="T4" fmla="*/ 122 w 480"/>
                <a:gd name="T5" fmla="*/ 99 h 99"/>
                <a:gd name="T6" fmla="*/ 0 w 480"/>
                <a:gd name="T7" fmla="*/ 0 h 99"/>
                <a:gd name="T8" fmla="*/ 356 w 48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0" h="99">
                  <a:moveTo>
                    <a:pt x="356" y="0"/>
                  </a:moveTo>
                  <a:lnTo>
                    <a:pt x="480" y="99"/>
                  </a:lnTo>
                  <a:lnTo>
                    <a:pt x="122" y="99"/>
                  </a:lnTo>
                  <a:lnTo>
                    <a:pt x="0" y="0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5" name="Freeform 100"/>
            <p:cNvSpPr>
              <a:spLocks/>
            </p:cNvSpPr>
            <p:nvPr/>
          </p:nvSpPr>
          <p:spPr bwMode="auto">
            <a:xfrm>
              <a:off x="4645937" y="2232818"/>
              <a:ext cx="200439" cy="406400"/>
            </a:xfrm>
            <a:custGeom>
              <a:avLst/>
              <a:gdLst>
                <a:gd name="T0" fmla="*/ 0 w 122"/>
                <a:gd name="T1" fmla="*/ 0 h 256"/>
                <a:gd name="T2" fmla="*/ 122 w 122"/>
                <a:gd name="T3" fmla="*/ 99 h 256"/>
                <a:gd name="T4" fmla="*/ 122 w 122"/>
                <a:gd name="T5" fmla="*/ 256 h 256"/>
                <a:gd name="T6" fmla="*/ 0 w 122"/>
                <a:gd name="T7" fmla="*/ 157 h 256"/>
                <a:gd name="T8" fmla="*/ 0 w 122"/>
                <a:gd name="T9" fmla="*/ 0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256">
                  <a:moveTo>
                    <a:pt x="0" y="0"/>
                  </a:moveTo>
                  <a:lnTo>
                    <a:pt x="122" y="99"/>
                  </a:lnTo>
                  <a:lnTo>
                    <a:pt x="122" y="256"/>
                  </a:lnTo>
                  <a:lnTo>
                    <a:pt x="0" y="1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6" name="Freeform 101"/>
            <p:cNvSpPr>
              <a:spLocks/>
            </p:cNvSpPr>
            <p:nvPr/>
          </p:nvSpPr>
          <p:spPr bwMode="auto">
            <a:xfrm>
              <a:off x="4645937" y="2482055"/>
              <a:ext cx="234941" cy="236538"/>
            </a:xfrm>
            <a:custGeom>
              <a:avLst/>
              <a:gdLst>
                <a:gd name="T0" fmla="*/ 0 w 143"/>
                <a:gd name="T1" fmla="*/ 0 h 149"/>
                <a:gd name="T2" fmla="*/ 122 w 143"/>
                <a:gd name="T3" fmla="*/ 99 h 149"/>
                <a:gd name="T4" fmla="*/ 143 w 143"/>
                <a:gd name="T5" fmla="*/ 149 h 149"/>
                <a:gd name="T6" fmla="*/ 17 w 143"/>
                <a:gd name="T7" fmla="*/ 49 h 149"/>
                <a:gd name="T8" fmla="*/ 0 w 143"/>
                <a:gd name="T9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9">
                  <a:moveTo>
                    <a:pt x="0" y="0"/>
                  </a:moveTo>
                  <a:lnTo>
                    <a:pt x="122" y="99"/>
                  </a:lnTo>
                  <a:lnTo>
                    <a:pt x="143" y="149"/>
                  </a:lnTo>
                  <a:lnTo>
                    <a:pt x="17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7" name="Freeform 102"/>
            <p:cNvSpPr>
              <a:spLocks/>
            </p:cNvSpPr>
            <p:nvPr/>
          </p:nvSpPr>
          <p:spPr bwMode="auto">
            <a:xfrm>
              <a:off x="4378137" y="2559843"/>
              <a:ext cx="502741" cy="158750"/>
            </a:xfrm>
            <a:custGeom>
              <a:avLst/>
              <a:gdLst>
                <a:gd name="T0" fmla="*/ 180 w 306"/>
                <a:gd name="T1" fmla="*/ 0 h 100"/>
                <a:gd name="T2" fmla="*/ 306 w 306"/>
                <a:gd name="T3" fmla="*/ 100 h 100"/>
                <a:gd name="T4" fmla="*/ 126 w 306"/>
                <a:gd name="T5" fmla="*/ 100 h 100"/>
                <a:gd name="T6" fmla="*/ 0 w 306"/>
                <a:gd name="T7" fmla="*/ 0 h 100"/>
                <a:gd name="T8" fmla="*/ 180 w 30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6" h="100">
                  <a:moveTo>
                    <a:pt x="180" y="0"/>
                  </a:moveTo>
                  <a:lnTo>
                    <a:pt x="306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8" name="Freeform 103"/>
            <p:cNvSpPr>
              <a:spLocks/>
            </p:cNvSpPr>
            <p:nvPr/>
          </p:nvSpPr>
          <p:spPr bwMode="auto">
            <a:xfrm>
              <a:off x="5462480" y="2097880"/>
              <a:ext cx="207011" cy="912813"/>
            </a:xfrm>
            <a:custGeom>
              <a:avLst/>
              <a:gdLst>
                <a:gd name="T0" fmla="*/ 0 w 126"/>
                <a:gd name="T1" fmla="*/ 0 h 575"/>
                <a:gd name="T2" fmla="*/ 126 w 126"/>
                <a:gd name="T3" fmla="*/ 100 h 575"/>
                <a:gd name="T4" fmla="*/ 126 w 126"/>
                <a:gd name="T5" fmla="*/ 575 h 575"/>
                <a:gd name="T6" fmla="*/ 0 w 126"/>
                <a:gd name="T7" fmla="*/ 474 h 575"/>
                <a:gd name="T8" fmla="*/ 0 w 126"/>
                <a:gd name="T9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75">
                  <a:moveTo>
                    <a:pt x="0" y="0"/>
                  </a:moveTo>
                  <a:lnTo>
                    <a:pt x="126" y="100"/>
                  </a:lnTo>
                  <a:lnTo>
                    <a:pt x="126" y="575"/>
                  </a:lnTo>
                  <a:lnTo>
                    <a:pt x="0" y="4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9" name="Freeform 104"/>
            <p:cNvSpPr>
              <a:spLocks/>
            </p:cNvSpPr>
            <p:nvPr/>
          </p:nvSpPr>
          <p:spPr bwMode="auto">
            <a:xfrm>
              <a:off x="3504090" y="2850355"/>
              <a:ext cx="2165402" cy="160338"/>
            </a:xfrm>
            <a:custGeom>
              <a:avLst/>
              <a:gdLst>
                <a:gd name="T0" fmla="*/ 1192 w 1318"/>
                <a:gd name="T1" fmla="*/ 0 h 101"/>
                <a:gd name="T2" fmla="*/ 1318 w 1318"/>
                <a:gd name="T3" fmla="*/ 101 h 101"/>
                <a:gd name="T4" fmla="*/ 122 w 1318"/>
                <a:gd name="T5" fmla="*/ 101 h 101"/>
                <a:gd name="T6" fmla="*/ 0 w 1318"/>
                <a:gd name="T7" fmla="*/ 0 h 101"/>
                <a:gd name="T8" fmla="*/ 1192 w 1318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8" h="101">
                  <a:moveTo>
                    <a:pt x="1192" y="0"/>
                  </a:moveTo>
                  <a:lnTo>
                    <a:pt x="1318" y="101"/>
                  </a:lnTo>
                  <a:lnTo>
                    <a:pt x="122" y="101"/>
                  </a:lnTo>
                  <a:lnTo>
                    <a:pt x="0" y="0"/>
                  </a:lnTo>
                  <a:lnTo>
                    <a:pt x="119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0" name="Freeform 105"/>
            <p:cNvSpPr>
              <a:spLocks/>
            </p:cNvSpPr>
            <p:nvPr/>
          </p:nvSpPr>
          <p:spPr bwMode="auto">
            <a:xfrm>
              <a:off x="4700154" y="1373980"/>
              <a:ext cx="1146776" cy="158750"/>
            </a:xfrm>
            <a:custGeom>
              <a:avLst/>
              <a:gdLst>
                <a:gd name="T0" fmla="*/ 573 w 698"/>
                <a:gd name="T1" fmla="*/ 0 h 100"/>
                <a:gd name="T2" fmla="*/ 698 w 698"/>
                <a:gd name="T3" fmla="*/ 100 h 100"/>
                <a:gd name="T4" fmla="*/ 126 w 698"/>
                <a:gd name="T5" fmla="*/ 100 h 100"/>
                <a:gd name="T6" fmla="*/ 0 w 698"/>
                <a:gd name="T7" fmla="*/ 0 h 100"/>
                <a:gd name="T8" fmla="*/ 573 w 69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8" h="100">
                  <a:moveTo>
                    <a:pt x="573" y="0"/>
                  </a:moveTo>
                  <a:lnTo>
                    <a:pt x="69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7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1" name="Freeform 106"/>
            <p:cNvSpPr>
              <a:spLocks/>
            </p:cNvSpPr>
            <p:nvPr/>
          </p:nvSpPr>
          <p:spPr bwMode="auto">
            <a:xfrm>
              <a:off x="4146481" y="140493"/>
              <a:ext cx="760684" cy="157163"/>
            </a:xfrm>
            <a:custGeom>
              <a:avLst/>
              <a:gdLst>
                <a:gd name="T0" fmla="*/ 337 w 463"/>
                <a:gd name="T1" fmla="*/ 0 h 99"/>
                <a:gd name="T2" fmla="*/ 463 w 463"/>
                <a:gd name="T3" fmla="*/ 99 h 99"/>
                <a:gd name="T4" fmla="*/ 124 w 463"/>
                <a:gd name="T5" fmla="*/ 99 h 99"/>
                <a:gd name="T6" fmla="*/ 0 w 463"/>
                <a:gd name="T7" fmla="*/ 0 h 99"/>
                <a:gd name="T8" fmla="*/ 337 w 463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3" h="99">
                  <a:moveTo>
                    <a:pt x="337" y="0"/>
                  </a:moveTo>
                  <a:lnTo>
                    <a:pt x="463" y="99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33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2" name="Freeform 107"/>
            <p:cNvSpPr>
              <a:spLocks/>
            </p:cNvSpPr>
            <p:nvPr/>
          </p:nvSpPr>
          <p:spPr bwMode="auto">
            <a:xfrm>
              <a:off x="4146481" y="140493"/>
              <a:ext cx="203725" cy="1239838"/>
            </a:xfrm>
            <a:custGeom>
              <a:avLst/>
              <a:gdLst>
                <a:gd name="T0" fmla="*/ 0 w 124"/>
                <a:gd name="T1" fmla="*/ 0 h 781"/>
                <a:gd name="T2" fmla="*/ 124 w 124"/>
                <a:gd name="T3" fmla="*/ 99 h 781"/>
                <a:gd name="T4" fmla="*/ 124 w 124"/>
                <a:gd name="T5" fmla="*/ 781 h 781"/>
                <a:gd name="T6" fmla="*/ 0 w 124"/>
                <a:gd name="T7" fmla="*/ 680 h 781"/>
                <a:gd name="T8" fmla="*/ 0 w 124"/>
                <a:gd name="T9" fmla="*/ 0 h 7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81">
                  <a:moveTo>
                    <a:pt x="0" y="0"/>
                  </a:moveTo>
                  <a:lnTo>
                    <a:pt x="124" y="99"/>
                  </a:lnTo>
                  <a:lnTo>
                    <a:pt x="124" y="781"/>
                  </a:lnTo>
                  <a:lnTo>
                    <a:pt x="0" y="6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3" name="Freeform 108"/>
            <p:cNvSpPr>
              <a:spLocks/>
            </p:cNvSpPr>
            <p:nvPr/>
          </p:nvSpPr>
          <p:spPr bwMode="auto">
            <a:xfrm>
              <a:off x="2738477" y="1219993"/>
              <a:ext cx="1611729" cy="160338"/>
            </a:xfrm>
            <a:custGeom>
              <a:avLst/>
              <a:gdLst>
                <a:gd name="T0" fmla="*/ 857 w 981"/>
                <a:gd name="T1" fmla="*/ 0 h 101"/>
                <a:gd name="T2" fmla="*/ 981 w 981"/>
                <a:gd name="T3" fmla="*/ 101 h 101"/>
                <a:gd name="T4" fmla="*/ 125 w 981"/>
                <a:gd name="T5" fmla="*/ 101 h 101"/>
                <a:gd name="T6" fmla="*/ 0 w 981"/>
                <a:gd name="T7" fmla="*/ 0 h 101"/>
                <a:gd name="T8" fmla="*/ 857 w 981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1" h="101">
                  <a:moveTo>
                    <a:pt x="857" y="0"/>
                  </a:moveTo>
                  <a:lnTo>
                    <a:pt x="981" y="101"/>
                  </a:lnTo>
                  <a:lnTo>
                    <a:pt x="125" y="101"/>
                  </a:lnTo>
                  <a:lnTo>
                    <a:pt x="0" y="0"/>
                  </a:lnTo>
                  <a:lnTo>
                    <a:pt x="8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4" name="Freeform 109"/>
            <p:cNvSpPr>
              <a:spLocks/>
            </p:cNvSpPr>
            <p:nvPr/>
          </p:nvSpPr>
          <p:spPr bwMode="auto">
            <a:xfrm>
              <a:off x="2355671" y="140493"/>
              <a:ext cx="1148419" cy="157163"/>
            </a:xfrm>
            <a:custGeom>
              <a:avLst/>
              <a:gdLst>
                <a:gd name="T0" fmla="*/ 573 w 699"/>
                <a:gd name="T1" fmla="*/ 0 h 99"/>
                <a:gd name="T2" fmla="*/ 699 w 699"/>
                <a:gd name="T3" fmla="*/ 99 h 99"/>
                <a:gd name="T4" fmla="*/ 126 w 699"/>
                <a:gd name="T5" fmla="*/ 99 h 99"/>
                <a:gd name="T6" fmla="*/ 0 w 699"/>
                <a:gd name="T7" fmla="*/ 0 h 99"/>
                <a:gd name="T8" fmla="*/ 573 w 699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9" h="99">
                  <a:moveTo>
                    <a:pt x="573" y="0"/>
                  </a:moveTo>
                  <a:lnTo>
                    <a:pt x="699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7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5" name="Freeform 110"/>
            <p:cNvSpPr>
              <a:spLocks/>
            </p:cNvSpPr>
            <p:nvPr/>
          </p:nvSpPr>
          <p:spPr bwMode="auto">
            <a:xfrm>
              <a:off x="2355671" y="140493"/>
              <a:ext cx="207011" cy="1231900"/>
            </a:xfrm>
            <a:custGeom>
              <a:avLst/>
              <a:gdLst>
                <a:gd name="T0" fmla="*/ 0 w 126"/>
                <a:gd name="T1" fmla="*/ 0 h 776"/>
                <a:gd name="T2" fmla="*/ 126 w 126"/>
                <a:gd name="T3" fmla="*/ 99 h 776"/>
                <a:gd name="T4" fmla="*/ 126 w 126"/>
                <a:gd name="T5" fmla="*/ 776 h 776"/>
                <a:gd name="T6" fmla="*/ 0 w 126"/>
                <a:gd name="T7" fmla="*/ 676 h 776"/>
                <a:gd name="T8" fmla="*/ 0 w 126"/>
                <a:gd name="T9" fmla="*/ 0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76">
                  <a:moveTo>
                    <a:pt x="0" y="0"/>
                  </a:moveTo>
                  <a:lnTo>
                    <a:pt x="126" y="99"/>
                  </a:lnTo>
                  <a:lnTo>
                    <a:pt x="126" y="776"/>
                  </a:lnTo>
                  <a:lnTo>
                    <a:pt x="0" y="6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6" name="Freeform 111"/>
            <p:cNvSpPr>
              <a:spLocks/>
            </p:cNvSpPr>
            <p:nvPr/>
          </p:nvSpPr>
          <p:spPr bwMode="auto">
            <a:xfrm>
              <a:off x="2355671" y="1213643"/>
              <a:ext cx="239870" cy="234950"/>
            </a:xfrm>
            <a:custGeom>
              <a:avLst/>
              <a:gdLst>
                <a:gd name="T0" fmla="*/ 0 w 146"/>
                <a:gd name="T1" fmla="*/ 0 h 148"/>
                <a:gd name="T2" fmla="*/ 126 w 146"/>
                <a:gd name="T3" fmla="*/ 100 h 148"/>
                <a:gd name="T4" fmla="*/ 146 w 146"/>
                <a:gd name="T5" fmla="*/ 148 h 148"/>
                <a:gd name="T6" fmla="*/ 20 w 146"/>
                <a:gd name="T7" fmla="*/ 47 h 148"/>
                <a:gd name="T8" fmla="*/ 0 w 146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6" h="148">
                  <a:moveTo>
                    <a:pt x="0" y="0"/>
                  </a:moveTo>
                  <a:lnTo>
                    <a:pt x="126" y="100"/>
                  </a:lnTo>
                  <a:lnTo>
                    <a:pt x="146" y="148"/>
                  </a:lnTo>
                  <a:lnTo>
                    <a:pt x="2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7" name="Freeform 112"/>
            <p:cNvSpPr>
              <a:spLocks/>
            </p:cNvSpPr>
            <p:nvPr/>
          </p:nvSpPr>
          <p:spPr bwMode="auto">
            <a:xfrm>
              <a:off x="2089514" y="1288255"/>
              <a:ext cx="506027" cy="160338"/>
            </a:xfrm>
            <a:custGeom>
              <a:avLst/>
              <a:gdLst>
                <a:gd name="T0" fmla="*/ 182 w 308"/>
                <a:gd name="T1" fmla="*/ 0 h 101"/>
                <a:gd name="T2" fmla="*/ 308 w 308"/>
                <a:gd name="T3" fmla="*/ 101 h 101"/>
                <a:gd name="T4" fmla="*/ 126 w 308"/>
                <a:gd name="T5" fmla="*/ 101 h 101"/>
                <a:gd name="T6" fmla="*/ 0 w 308"/>
                <a:gd name="T7" fmla="*/ 0 h 101"/>
                <a:gd name="T8" fmla="*/ 182 w 308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1">
                  <a:moveTo>
                    <a:pt x="182" y="0"/>
                  </a:moveTo>
                  <a:lnTo>
                    <a:pt x="308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8" name="Freeform 113"/>
            <p:cNvSpPr>
              <a:spLocks/>
            </p:cNvSpPr>
            <p:nvPr/>
          </p:nvSpPr>
          <p:spPr bwMode="auto">
            <a:xfrm>
              <a:off x="3704529" y="5268118"/>
              <a:ext cx="852689" cy="157163"/>
            </a:xfrm>
            <a:custGeom>
              <a:avLst/>
              <a:gdLst>
                <a:gd name="T0" fmla="*/ 395 w 519"/>
                <a:gd name="T1" fmla="*/ 0 h 99"/>
                <a:gd name="T2" fmla="*/ 519 w 519"/>
                <a:gd name="T3" fmla="*/ 99 h 99"/>
                <a:gd name="T4" fmla="*/ 126 w 519"/>
                <a:gd name="T5" fmla="*/ 99 h 99"/>
                <a:gd name="T6" fmla="*/ 0 w 519"/>
                <a:gd name="T7" fmla="*/ 0 h 99"/>
                <a:gd name="T8" fmla="*/ 395 w 519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99">
                  <a:moveTo>
                    <a:pt x="395" y="0"/>
                  </a:moveTo>
                  <a:lnTo>
                    <a:pt x="519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39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9" name="Freeform 114"/>
            <p:cNvSpPr>
              <a:spLocks/>
            </p:cNvSpPr>
            <p:nvPr/>
          </p:nvSpPr>
          <p:spPr bwMode="auto">
            <a:xfrm>
              <a:off x="3704529" y="5268118"/>
              <a:ext cx="207011" cy="654050"/>
            </a:xfrm>
            <a:custGeom>
              <a:avLst/>
              <a:gdLst>
                <a:gd name="T0" fmla="*/ 0 w 126"/>
                <a:gd name="T1" fmla="*/ 0 h 412"/>
                <a:gd name="T2" fmla="*/ 126 w 126"/>
                <a:gd name="T3" fmla="*/ 99 h 412"/>
                <a:gd name="T4" fmla="*/ 126 w 126"/>
                <a:gd name="T5" fmla="*/ 412 h 412"/>
                <a:gd name="T6" fmla="*/ 0 w 126"/>
                <a:gd name="T7" fmla="*/ 310 h 412"/>
                <a:gd name="T8" fmla="*/ 0 w 126"/>
                <a:gd name="T9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12">
                  <a:moveTo>
                    <a:pt x="0" y="0"/>
                  </a:moveTo>
                  <a:lnTo>
                    <a:pt x="126" y="99"/>
                  </a:lnTo>
                  <a:lnTo>
                    <a:pt x="126" y="412"/>
                  </a:lnTo>
                  <a:lnTo>
                    <a:pt x="0" y="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0" name="Freeform 115"/>
            <p:cNvSpPr>
              <a:spLocks/>
            </p:cNvSpPr>
            <p:nvPr/>
          </p:nvSpPr>
          <p:spPr bwMode="auto">
            <a:xfrm>
              <a:off x="5551200" y="5760243"/>
              <a:ext cx="203725" cy="757238"/>
            </a:xfrm>
            <a:custGeom>
              <a:avLst/>
              <a:gdLst>
                <a:gd name="T0" fmla="*/ 0 w 124"/>
                <a:gd name="T1" fmla="*/ 0 h 477"/>
                <a:gd name="T2" fmla="*/ 124 w 124"/>
                <a:gd name="T3" fmla="*/ 102 h 477"/>
                <a:gd name="T4" fmla="*/ 124 w 124"/>
                <a:gd name="T5" fmla="*/ 477 h 477"/>
                <a:gd name="T6" fmla="*/ 0 w 124"/>
                <a:gd name="T7" fmla="*/ 377 h 477"/>
                <a:gd name="T8" fmla="*/ 0 w 124"/>
                <a:gd name="T9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477">
                  <a:moveTo>
                    <a:pt x="0" y="0"/>
                  </a:moveTo>
                  <a:lnTo>
                    <a:pt x="124" y="102"/>
                  </a:lnTo>
                  <a:lnTo>
                    <a:pt x="124" y="477"/>
                  </a:lnTo>
                  <a:lnTo>
                    <a:pt x="0" y="3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1" name="Freeform 116"/>
            <p:cNvSpPr>
              <a:spLocks/>
            </p:cNvSpPr>
            <p:nvPr/>
          </p:nvSpPr>
          <p:spPr bwMode="auto">
            <a:xfrm>
              <a:off x="3440015" y="6358730"/>
              <a:ext cx="2314910" cy="158750"/>
            </a:xfrm>
            <a:custGeom>
              <a:avLst/>
              <a:gdLst>
                <a:gd name="T0" fmla="*/ 1285 w 1409"/>
                <a:gd name="T1" fmla="*/ 0 h 100"/>
                <a:gd name="T2" fmla="*/ 1409 w 1409"/>
                <a:gd name="T3" fmla="*/ 100 h 100"/>
                <a:gd name="T4" fmla="*/ 126 w 1409"/>
                <a:gd name="T5" fmla="*/ 100 h 100"/>
                <a:gd name="T6" fmla="*/ 0 w 1409"/>
                <a:gd name="T7" fmla="*/ 0 h 100"/>
                <a:gd name="T8" fmla="*/ 1285 w 140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9" h="100">
                  <a:moveTo>
                    <a:pt x="1285" y="0"/>
                  </a:moveTo>
                  <a:lnTo>
                    <a:pt x="140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2" name="Freeform 117"/>
            <p:cNvSpPr>
              <a:spLocks/>
            </p:cNvSpPr>
            <p:nvPr/>
          </p:nvSpPr>
          <p:spPr bwMode="auto">
            <a:xfrm>
              <a:off x="3440015" y="6358730"/>
              <a:ext cx="207011" cy="519113"/>
            </a:xfrm>
            <a:custGeom>
              <a:avLst/>
              <a:gdLst>
                <a:gd name="T0" fmla="*/ 0 w 126"/>
                <a:gd name="T1" fmla="*/ 0 h 327"/>
                <a:gd name="T2" fmla="*/ 126 w 126"/>
                <a:gd name="T3" fmla="*/ 100 h 327"/>
                <a:gd name="T4" fmla="*/ 126 w 126"/>
                <a:gd name="T5" fmla="*/ 327 h 327"/>
                <a:gd name="T6" fmla="*/ 0 w 126"/>
                <a:gd name="T7" fmla="*/ 228 h 327"/>
                <a:gd name="T8" fmla="*/ 0 w 126"/>
                <a:gd name="T9" fmla="*/ 0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27">
                  <a:moveTo>
                    <a:pt x="0" y="0"/>
                  </a:moveTo>
                  <a:lnTo>
                    <a:pt x="126" y="100"/>
                  </a:lnTo>
                  <a:lnTo>
                    <a:pt x="126" y="327"/>
                  </a:lnTo>
                  <a:lnTo>
                    <a:pt x="0" y="2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3" name="Freeform 118"/>
            <p:cNvSpPr>
              <a:spLocks/>
            </p:cNvSpPr>
            <p:nvPr/>
          </p:nvSpPr>
          <p:spPr bwMode="auto">
            <a:xfrm>
              <a:off x="2766407" y="5518943"/>
              <a:ext cx="207011" cy="1222375"/>
            </a:xfrm>
            <a:custGeom>
              <a:avLst/>
              <a:gdLst>
                <a:gd name="T0" fmla="*/ 0 w 126"/>
                <a:gd name="T1" fmla="*/ 0 h 770"/>
                <a:gd name="T2" fmla="*/ 126 w 126"/>
                <a:gd name="T3" fmla="*/ 101 h 770"/>
                <a:gd name="T4" fmla="*/ 126 w 126"/>
                <a:gd name="T5" fmla="*/ 770 h 770"/>
                <a:gd name="T6" fmla="*/ 0 w 126"/>
                <a:gd name="T7" fmla="*/ 670 h 770"/>
                <a:gd name="T8" fmla="*/ 0 w 126"/>
                <a:gd name="T9" fmla="*/ 0 h 7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70">
                  <a:moveTo>
                    <a:pt x="0" y="0"/>
                  </a:moveTo>
                  <a:lnTo>
                    <a:pt x="126" y="101"/>
                  </a:lnTo>
                  <a:lnTo>
                    <a:pt x="126" y="770"/>
                  </a:lnTo>
                  <a:lnTo>
                    <a:pt x="0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4" name="Freeform 119"/>
            <p:cNvSpPr>
              <a:spLocks/>
            </p:cNvSpPr>
            <p:nvPr/>
          </p:nvSpPr>
          <p:spPr bwMode="auto">
            <a:xfrm>
              <a:off x="919737" y="5657055"/>
              <a:ext cx="1818740" cy="157163"/>
            </a:xfrm>
            <a:custGeom>
              <a:avLst/>
              <a:gdLst>
                <a:gd name="T0" fmla="*/ 983 w 1107"/>
                <a:gd name="T1" fmla="*/ 0 h 99"/>
                <a:gd name="T2" fmla="*/ 1107 w 1107"/>
                <a:gd name="T3" fmla="*/ 99 h 99"/>
                <a:gd name="T4" fmla="*/ 125 w 1107"/>
                <a:gd name="T5" fmla="*/ 99 h 99"/>
                <a:gd name="T6" fmla="*/ 0 w 1107"/>
                <a:gd name="T7" fmla="*/ 0 h 99"/>
                <a:gd name="T8" fmla="*/ 983 w 110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7" h="99">
                  <a:moveTo>
                    <a:pt x="983" y="0"/>
                  </a:moveTo>
                  <a:lnTo>
                    <a:pt x="110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98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5" name="Freeform 120"/>
            <p:cNvSpPr>
              <a:spLocks/>
            </p:cNvSpPr>
            <p:nvPr/>
          </p:nvSpPr>
          <p:spPr bwMode="auto">
            <a:xfrm>
              <a:off x="919737" y="5657055"/>
              <a:ext cx="205368" cy="1033463"/>
            </a:xfrm>
            <a:custGeom>
              <a:avLst/>
              <a:gdLst>
                <a:gd name="T0" fmla="*/ 0 w 125"/>
                <a:gd name="T1" fmla="*/ 0 h 651"/>
                <a:gd name="T2" fmla="*/ 125 w 125"/>
                <a:gd name="T3" fmla="*/ 99 h 651"/>
                <a:gd name="T4" fmla="*/ 125 w 125"/>
                <a:gd name="T5" fmla="*/ 651 h 651"/>
                <a:gd name="T6" fmla="*/ 0 w 125"/>
                <a:gd name="T7" fmla="*/ 551 h 651"/>
                <a:gd name="T8" fmla="*/ 0 w 125"/>
                <a:gd name="T9" fmla="*/ 0 h 6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51">
                  <a:moveTo>
                    <a:pt x="0" y="0"/>
                  </a:moveTo>
                  <a:lnTo>
                    <a:pt x="125" y="99"/>
                  </a:lnTo>
                  <a:lnTo>
                    <a:pt x="125" y="6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6" name="Freeform 121"/>
            <p:cNvSpPr>
              <a:spLocks/>
            </p:cNvSpPr>
            <p:nvPr/>
          </p:nvSpPr>
          <p:spPr bwMode="auto">
            <a:xfrm>
              <a:off x="1315687" y="6187280"/>
              <a:ext cx="634177" cy="160338"/>
            </a:xfrm>
            <a:custGeom>
              <a:avLst/>
              <a:gdLst>
                <a:gd name="T0" fmla="*/ 260 w 386"/>
                <a:gd name="T1" fmla="*/ 0 h 101"/>
                <a:gd name="T2" fmla="*/ 386 w 386"/>
                <a:gd name="T3" fmla="*/ 101 h 101"/>
                <a:gd name="T4" fmla="*/ 126 w 386"/>
                <a:gd name="T5" fmla="*/ 101 h 101"/>
                <a:gd name="T6" fmla="*/ 0 w 386"/>
                <a:gd name="T7" fmla="*/ 0 h 101"/>
                <a:gd name="T8" fmla="*/ 260 w 386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6" h="101">
                  <a:moveTo>
                    <a:pt x="260" y="0"/>
                  </a:moveTo>
                  <a:lnTo>
                    <a:pt x="386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7" name="Freeform 122"/>
            <p:cNvSpPr>
              <a:spLocks/>
            </p:cNvSpPr>
            <p:nvPr/>
          </p:nvSpPr>
          <p:spPr bwMode="auto">
            <a:xfrm>
              <a:off x="1185894" y="6187280"/>
              <a:ext cx="336804" cy="179388"/>
            </a:xfrm>
            <a:custGeom>
              <a:avLst/>
              <a:gdLst>
                <a:gd name="T0" fmla="*/ 79 w 205"/>
                <a:gd name="T1" fmla="*/ 0 h 113"/>
                <a:gd name="T2" fmla="*/ 205 w 205"/>
                <a:gd name="T3" fmla="*/ 101 h 113"/>
                <a:gd name="T4" fmla="*/ 124 w 205"/>
                <a:gd name="T5" fmla="*/ 113 h 113"/>
                <a:gd name="T6" fmla="*/ 0 w 205"/>
                <a:gd name="T7" fmla="*/ 13 h 113"/>
                <a:gd name="T8" fmla="*/ 79 w 205"/>
                <a:gd name="T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3">
                  <a:moveTo>
                    <a:pt x="79" y="0"/>
                  </a:moveTo>
                  <a:lnTo>
                    <a:pt x="205" y="101"/>
                  </a:lnTo>
                  <a:lnTo>
                    <a:pt x="124" y="113"/>
                  </a:lnTo>
                  <a:lnTo>
                    <a:pt x="0" y="13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8" name="Freeform 123"/>
            <p:cNvSpPr>
              <a:spLocks/>
            </p:cNvSpPr>
            <p:nvPr/>
          </p:nvSpPr>
          <p:spPr bwMode="auto">
            <a:xfrm>
              <a:off x="1974508" y="6052343"/>
              <a:ext cx="207011" cy="776288"/>
            </a:xfrm>
            <a:custGeom>
              <a:avLst/>
              <a:gdLst>
                <a:gd name="T0" fmla="*/ 0 w 126"/>
                <a:gd name="T1" fmla="*/ 0 h 489"/>
                <a:gd name="T2" fmla="*/ 126 w 126"/>
                <a:gd name="T3" fmla="*/ 101 h 489"/>
                <a:gd name="T4" fmla="*/ 126 w 126"/>
                <a:gd name="T5" fmla="*/ 489 h 489"/>
                <a:gd name="T6" fmla="*/ 0 w 126"/>
                <a:gd name="T7" fmla="*/ 389 h 489"/>
                <a:gd name="T8" fmla="*/ 0 w 126"/>
                <a:gd name="T9" fmla="*/ 0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89">
                  <a:moveTo>
                    <a:pt x="0" y="0"/>
                  </a:moveTo>
                  <a:lnTo>
                    <a:pt x="126" y="101"/>
                  </a:lnTo>
                  <a:lnTo>
                    <a:pt x="126" y="489"/>
                  </a:lnTo>
                  <a:lnTo>
                    <a:pt x="0" y="3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9" name="Freeform 124"/>
            <p:cNvSpPr>
              <a:spLocks/>
            </p:cNvSpPr>
            <p:nvPr/>
          </p:nvSpPr>
          <p:spPr bwMode="auto">
            <a:xfrm>
              <a:off x="686439" y="6669880"/>
              <a:ext cx="1495080" cy="158750"/>
            </a:xfrm>
            <a:custGeom>
              <a:avLst/>
              <a:gdLst>
                <a:gd name="T0" fmla="*/ 784 w 910"/>
                <a:gd name="T1" fmla="*/ 0 h 100"/>
                <a:gd name="T2" fmla="*/ 910 w 910"/>
                <a:gd name="T3" fmla="*/ 100 h 100"/>
                <a:gd name="T4" fmla="*/ 124 w 910"/>
                <a:gd name="T5" fmla="*/ 100 h 100"/>
                <a:gd name="T6" fmla="*/ 0 w 910"/>
                <a:gd name="T7" fmla="*/ 0 h 100"/>
                <a:gd name="T8" fmla="*/ 784 w 91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0" h="100">
                  <a:moveTo>
                    <a:pt x="784" y="0"/>
                  </a:moveTo>
                  <a:lnTo>
                    <a:pt x="910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78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0" name="Freeform 125"/>
            <p:cNvSpPr>
              <a:spLocks/>
            </p:cNvSpPr>
            <p:nvPr/>
          </p:nvSpPr>
          <p:spPr bwMode="auto">
            <a:xfrm>
              <a:off x="2534752" y="6720680"/>
              <a:ext cx="1112274" cy="157163"/>
            </a:xfrm>
            <a:custGeom>
              <a:avLst/>
              <a:gdLst>
                <a:gd name="T0" fmla="*/ 551 w 677"/>
                <a:gd name="T1" fmla="*/ 0 h 99"/>
                <a:gd name="T2" fmla="*/ 677 w 677"/>
                <a:gd name="T3" fmla="*/ 99 h 99"/>
                <a:gd name="T4" fmla="*/ 124 w 677"/>
                <a:gd name="T5" fmla="*/ 99 h 99"/>
                <a:gd name="T6" fmla="*/ 0 w 677"/>
                <a:gd name="T7" fmla="*/ 0 h 99"/>
                <a:gd name="T8" fmla="*/ 551 w 67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7" h="99">
                  <a:moveTo>
                    <a:pt x="551" y="0"/>
                  </a:moveTo>
                  <a:lnTo>
                    <a:pt x="677" y="99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55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1" name="Freeform 126"/>
            <p:cNvSpPr>
              <a:spLocks/>
            </p:cNvSpPr>
            <p:nvPr/>
          </p:nvSpPr>
          <p:spPr bwMode="auto">
            <a:xfrm>
              <a:off x="3476160" y="5896768"/>
              <a:ext cx="2047110" cy="158750"/>
            </a:xfrm>
            <a:custGeom>
              <a:avLst/>
              <a:gdLst>
                <a:gd name="T0" fmla="*/ 1120 w 1246"/>
                <a:gd name="T1" fmla="*/ 0 h 100"/>
                <a:gd name="T2" fmla="*/ 1246 w 1246"/>
                <a:gd name="T3" fmla="*/ 100 h 100"/>
                <a:gd name="T4" fmla="*/ 122 w 1246"/>
                <a:gd name="T5" fmla="*/ 100 h 100"/>
                <a:gd name="T6" fmla="*/ 0 w 1246"/>
                <a:gd name="T7" fmla="*/ 0 h 100"/>
                <a:gd name="T8" fmla="*/ 1120 w 124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6" h="100">
                  <a:moveTo>
                    <a:pt x="1120" y="0"/>
                  </a:moveTo>
                  <a:lnTo>
                    <a:pt x="1246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112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2" name="Freeform 127"/>
            <p:cNvSpPr>
              <a:spLocks/>
            </p:cNvSpPr>
            <p:nvPr/>
          </p:nvSpPr>
          <p:spPr bwMode="auto">
            <a:xfrm>
              <a:off x="4585148" y="5131593"/>
              <a:ext cx="203725" cy="427038"/>
            </a:xfrm>
            <a:custGeom>
              <a:avLst/>
              <a:gdLst>
                <a:gd name="T0" fmla="*/ 0 w 124"/>
                <a:gd name="T1" fmla="*/ 0 h 269"/>
                <a:gd name="T2" fmla="*/ 124 w 124"/>
                <a:gd name="T3" fmla="*/ 100 h 269"/>
                <a:gd name="T4" fmla="*/ 124 w 124"/>
                <a:gd name="T5" fmla="*/ 269 h 269"/>
                <a:gd name="T6" fmla="*/ 0 w 124"/>
                <a:gd name="T7" fmla="*/ 168 h 269"/>
                <a:gd name="T8" fmla="*/ 0 w 124"/>
                <a:gd name="T9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69">
                  <a:moveTo>
                    <a:pt x="0" y="0"/>
                  </a:moveTo>
                  <a:lnTo>
                    <a:pt x="124" y="100"/>
                  </a:lnTo>
                  <a:lnTo>
                    <a:pt x="124" y="269"/>
                  </a:lnTo>
                  <a:lnTo>
                    <a:pt x="0" y="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3" name="Freeform 128"/>
            <p:cNvSpPr>
              <a:spLocks/>
            </p:cNvSpPr>
            <p:nvPr/>
          </p:nvSpPr>
          <p:spPr bwMode="auto">
            <a:xfrm>
              <a:off x="5551200" y="5379243"/>
              <a:ext cx="203725" cy="334963"/>
            </a:xfrm>
            <a:custGeom>
              <a:avLst/>
              <a:gdLst>
                <a:gd name="T0" fmla="*/ 0 w 124"/>
                <a:gd name="T1" fmla="*/ 0 h 211"/>
                <a:gd name="T2" fmla="*/ 124 w 124"/>
                <a:gd name="T3" fmla="*/ 101 h 211"/>
                <a:gd name="T4" fmla="*/ 124 w 124"/>
                <a:gd name="T5" fmla="*/ 211 h 211"/>
                <a:gd name="T6" fmla="*/ 0 w 124"/>
                <a:gd name="T7" fmla="*/ 111 h 211"/>
                <a:gd name="T8" fmla="*/ 0 w 124"/>
                <a:gd name="T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1">
                  <a:moveTo>
                    <a:pt x="0" y="0"/>
                  </a:moveTo>
                  <a:lnTo>
                    <a:pt x="124" y="101"/>
                  </a:lnTo>
                  <a:lnTo>
                    <a:pt x="124" y="211"/>
                  </a:lnTo>
                  <a:lnTo>
                    <a:pt x="0" y="1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4" name="Freeform 129"/>
            <p:cNvSpPr>
              <a:spLocks/>
            </p:cNvSpPr>
            <p:nvPr/>
          </p:nvSpPr>
          <p:spPr bwMode="auto">
            <a:xfrm>
              <a:off x="5421407" y="5536405"/>
              <a:ext cx="333518" cy="177800"/>
            </a:xfrm>
            <a:custGeom>
              <a:avLst/>
              <a:gdLst>
                <a:gd name="T0" fmla="*/ 79 w 203"/>
                <a:gd name="T1" fmla="*/ 12 h 112"/>
                <a:gd name="T2" fmla="*/ 203 w 203"/>
                <a:gd name="T3" fmla="*/ 112 h 112"/>
                <a:gd name="T4" fmla="*/ 124 w 203"/>
                <a:gd name="T5" fmla="*/ 101 h 112"/>
                <a:gd name="T6" fmla="*/ 0 w 203"/>
                <a:gd name="T7" fmla="*/ 0 h 112"/>
                <a:gd name="T8" fmla="*/ 79 w 203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2">
                  <a:moveTo>
                    <a:pt x="79" y="12"/>
                  </a:moveTo>
                  <a:lnTo>
                    <a:pt x="203" y="112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79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5" name="Freeform 130"/>
            <p:cNvSpPr>
              <a:spLocks/>
            </p:cNvSpPr>
            <p:nvPr/>
          </p:nvSpPr>
          <p:spPr bwMode="auto">
            <a:xfrm>
              <a:off x="4353492" y="5536405"/>
              <a:ext cx="1271640" cy="160338"/>
            </a:xfrm>
            <a:custGeom>
              <a:avLst/>
              <a:gdLst>
                <a:gd name="T0" fmla="*/ 650 w 774"/>
                <a:gd name="T1" fmla="*/ 0 h 101"/>
                <a:gd name="T2" fmla="*/ 774 w 774"/>
                <a:gd name="T3" fmla="*/ 101 h 101"/>
                <a:gd name="T4" fmla="*/ 124 w 774"/>
                <a:gd name="T5" fmla="*/ 101 h 101"/>
                <a:gd name="T6" fmla="*/ 0 w 774"/>
                <a:gd name="T7" fmla="*/ 0 h 101"/>
                <a:gd name="T8" fmla="*/ 650 w 774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4" h="101">
                  <a:moveTo>
                    <a:pt x="650" y="0"/>
                  </a:moveTo>
                  <a:lnTo>
                    <a:pt x="774" y="101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65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6" name="Freeform 131"/>
            <p:cNvSpPr>
              <a:spLocks/>
            </p:cNvSpPr>
            <p:nvPr/>
          </p:nvSpPr>
          <p:spPr bwMode="auto">
            <a:xfrm>
              <a:off x="8970168" y="38893"/>
              <a:ext cx="200439" cy="1881188"/>
            </a:xfrm>
            <a:custGeom>
              <a:avLst/>
              <a:gdLst>
                <a:gd name="T0" fmla="*/ 0 w 122"/>
                <a:gd name="T1" fmla="*/ 0 h 1185"/>
                <a:gd name="T2" fmla="*/ 122 w 122"/>
                <a:gd name="T3" fmla="*/ 100 h 1185"/>
                <a:gd name="T4" fmla="*/ 122 w 122"/>
                <a:gd name="T5" fmla="*/ 1185 h 1185"/>
                <a:gd name="T6" fmla="*/ 0 w 122"/>
                <a:gd name="T7" fmla="*/ 1085 h 1185"/>
                <a:gd name="T8" fmla="*/ 0 w 122"/>
                <a:gd name="T9" fmla="*/ 0 h 1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1185">
                  <a:moveTo>
                    <a:pt x="0" y="0"/>
                  </a:moveTo>
                  <a:lnTo>
                    <a:pt x="122" y="100"/>
                  </a:lnTo>
                  <a:lnTo>
                    <a:pt x="122" y="1185"/>
                  </a:lnTo>
                  <a:lnTo>
                    <a:pt x="0" y="10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7" name="Freeform 132"/>
            <p:cNvSpPr>
              <a:spLocks/>
            </p:cNvSpPr>
            <p:nvPr/>
          </p:nvSpPr>
          <p:spPr bwMode="auto">
            <a:xfrm>
              <a:off x="7568736" y="1416843"/>
              <a:ext cx="202082" cy="366713"/>
            </a:xfrm>
            <a:custGeom>
              <a:avLst/>
              <a:gdLst>
                <a:gd name="T0" fmla="*/ 0 w 123"/>
                <a:gd name="T1" fmla="*/ 0 h 231"/>
                <a:gd name="T2" fmla="*/ 123 w 123"/>
                <a:gd name="T3" fmla="*/ 100 h 231"/>
                <a:gd name="T4" fmla="*/ 123 w 123"/>
                <a:gd name="T5" fmla="*/ 231 h 231"/>
                <a:gd name="T6" fmla="*/ 0 w 123"/>
                <a:gd name="T7" fmla="*/ 131 h 231"/>
                <a:gd name="T8" fmla="*/ 0 w 123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231">
                  <a:moveTo>
                    <a:pt x="0" y="0"/>
                  </a:moveTo>
                  <a:lnTo>
                    <a:pt x="123" y="100"/>
                  </a:lnTo>
                  <a:lnTo>
                    <a:pt x="123" y="231"/>
                  </a:lnTo>
                  <a:lnTo>
                    <a:pt x="0" y="1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8" name="Freeform 133"/>
            <p:cNvSpPr>
              <a:spLocks/>
            </p:cNvSpPr>
            <p:nvPr/>
          </p:nvSpPr>
          <p:spPr bwMode="auto">
            <a:xfrm>
              <a:off x="6260952" y="635793"/>
              <a:ext cx="1961677" cy="157163"/>
            </a:xfrm>
            <a:custGeom>
              <a:avLst/>
              <a:gdLst>
                <a:gd name="T0" fmla="*/ 1072 w 1194"/>
                <a:gd name="T1" fmla="*/ 0 h 99"/>
                <a:gd name="T2" fmla="*/ 1194 w 1194"/>
                <a:gd name="T3" fmla="*/ 99 h 99"/>
                <a:gd name="T4" fmla="*/ 126 w 1194"/>
                <a:gd name="T5" fmla="*/ 99 h 99"/>
                <a:gd name="T6" fmla="*/ 0 w 1194"/>
                <a:gd name="T7" fmla="*/ 0 h 99"/>
                <a:gd name="T8" fmla="*/ 1072 w 1194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4" h="99">
                  <a:moveTo>
                    <a:pt x="1072" y="0"/>
                  </a:moveTo>
                  <a:lnTo>
                    <a:pt x="1194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07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9" name="Freeform 134"/>
            <p:cNvSpPr>
              <a:spLocks/>
            </p:cNvSpPr>
            <p:nvPr/>
          </p:nvSpPr>
          <p:spPr bwMode="auto">
            <a:xfrm>
              <a:off x="6260952" y="635793"/>
              <a:ext cx="207011" cy="423863"/>
            </a:xfrm>
            <a:custGeom>
              <a:avLst/>
              <a:gdLst>
                <a:gd name="T0" fmla="*/ 0 w 126"/>
                <a:gd name="T1" fmla="*/ 0 h 267"/>
                <a:gd name="T2" fmla="*/ 126 w 126"/>
                <a:gd name="T3" fmla="*/ 99 h 267"/>
                <a:gd name="T4" fmla="*/ 126 w 126"/>
                <a:gd name="T5" fmla="*/ 267 h 267"/>
                <a:gd name="T6" fmla="*/ 0 w 126"/>
                <a:gd name="T7" fmla="*/ 166 h 267"/>
                <a:gd name="T8" fmla="*/ 0 w 126"/>
                <a:gd name="T9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67">
                  <a:moveTo>
                    <a:pt x="0" y="0"/>
                  </a:moveTo>
                  <a:lnTo>
                    <a:pt x="126" y="99"/>
                  </a:lnTo>
                  <a:lnTo>
                    <a:pt x="126" y="267"/>
                  </a:lnTo>
                  <a:lnTo>
                    <a:pt x="0" y="1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0" name="Freeform 135"/>
            <p:cNvSpPr>
              <a:spLocks/>
            </p:cNvSpPr>
            <p:nvPr/>
          </p:nvSpPr>
          <p:spPr bwMode="auto">
            <a:xfrm>
              <a:off x="7141570" y="899318"/>
              <a:ext cx="207011" cy="581025"/>
            </a:xfrm>
            <a:custGeom>
              <a:avLst/>
              <a:gdLst>
                <a:gd name="T0" fmla="*/ 0 w 126"/>
                <a:gd name="T1" fmla="*/ 0 h 366"/>
                <a:gd name="T2" fmla="*/ 126 w 126"/>
                <a:gd name="T3" fmla="*/ 101 h 366"/>
                <a:gd name="T4" fmla="*/ 126 w 126"/>
                <a:gd name="T5" fmla="*/ 366 h 366"/>
                <a:gd name="T6" fmla="*/ 0 w 126"/>
                <a:gd name="T7" fmla="*/ 266 h 366"/>
                <a:gd name="T8" fmla="*/ 0 w 126"/>
                <a:gd name="T9" fmla="*/ 0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6">
                  <a:moveTo>
                    <a:pt x="0" y="0"/>
                  </a:moveTo>
                  <a:lnTo>
                    <a:pt x="126" y="101"/>
                  </a:lnTo>
                  <a:lnTo>
                    <a:pt x="126" y="366"/>
                  </a:lnTo>
                  <a:lnTo>
                    <a:pt x="0" y="2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1" name="Freeform 136"/>
            <p:cNvSpPr>
              <a:spLocks/>
            </p:cNvSpPr>
            <p:nvPr/>
          </p:nvSpPr>
          <p:spPr bwMode="auto">
            <a:xfrm>
              <a:off x="6525466" y="1321593"/>
              <a:ext cx="823116" cy="158750"/>
            </a:xfrm>
            <a:custGeom>
              <a:avLst/>
              <a:gdLst>
                <a:gd name="T0" fmla="*/ 375 w 501"/>
                <a:gd name="T1" fmla="*/ 0 h 100"/>
                <a:gd name="T2" fmla="*/ 501 w 501"/>
                <a:gd name="T3" fmla="*/ 100 h 100"/>
                <a:gd name="T4" fmla="*/ 124 w 501"/>
                <a:gd name="T5" fmla="*/ 100 h 100"/>
                <a:gd name="T6" fmla="*/ 0 w 501"/>
                <a:gd name="T7" fmla="*/ 0 h 100"/>
                <a:gd name="T8" fmla="*/ 375 w 50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1" h="100">
                  <a:moveTo>
                    <a:pt x="375" y="0"/>
                  </a:moveTo>
                  <a:lnTo>
                    <a:pt x="50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2" name="Freeform 137"/>
            <p:cNvSpPr>
              <a:spLocks/>
            </p:cNvSpPr>
            <p:nvPr/>
          </p:nvSpPr>
          <p:spPr bwMode="auto">
            <a:xfrm>
              <a:off x="6525466" y="1321593"/>
              <a:ext cx="203725" cy="828675"/>
            </a:xfrm>
            <a:custGeom>
              <a:avLst/>
              <a:gdLst>
                <a:gd name="T0" fmla="*/ 0 w 124"/>
                <a:gd name="T1" fmla="*/ 0 h 522"/>
                <a:gd name="T2" fmla="*/ 124 w 124"/>
                <a:gd name="T3" fmla="*/ 100 h 522"/>
                <a:gd name="T4" fmla="*/ 124 w 124"/>
                <a:gd name="T5" fmla="*/ 522 h 522"/>
                <a:gd name="T6" fmla="*/ 0 w 124"/>
                <a:gd name="T7" fmla="*/ 421 h 522"/>
                <a:gd name="T8" fmla="*/ 0 w 124"/>
                <a:gd name="T9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22">
                  <a:moveTo>
                    <a:pt x="0" y="0"/>
                  </a:moveTo>
                  <a:lnTo>
                    <a:pt x="124" y="100"/>
                  </a:lnTo>
                  <a:lnTo>
                    <a:pt x="124" y="522"/>
                  </a:lnTo>
                  <a:lnTo>
                    <a:pt x="0" y="4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3" name="Freeform 138"/>
            <p:cNvSpPr>
              <a:spLocks/>
            </p:cNvSpPr>
            <p:nvPr/>
          </p:nvSpPr>
          <p:spPr bwMode="auto">
            <a:xfrm>
              <a:off x="6070370" y="1989930"/>
              <a:ext cx="658821" cy="160338"/>
            </a:xfrm>
            <a:custGeom>
              <a:avLst/>
              <a:gdLst>
                <a:gd name="T0" fmla="*/ 277 w 401"/>
                <a:gd name="T1" fmla="*/ 0 h 101"/>
                <a:gd name="T2" fmla="*/ 401 w 401"/>
                <a:gd name="T3" fmla="*/ 101 h 101"/>
                <a:gd name="T4" fmla="*/ 124 w 401"/>
                <a:gd name="T5" fmla="*/ 101 h 101"/>
                <a:gd name="T6" fmla="*/ 0 w 401"/>
                <a:gd name="T7" fmla="*/ 0 h 101"/>
                <a:gd name="T8" fmla="*/ 277 w 401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1" h="101">
                  <a:moveTo>
                    <a:pt x="277" y="0"/>
                  </a:moveTo>
                  <a:lnTo>
                    <a:pt x="401" y="101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27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4" name="Freeform 139"/>
            <p:cNvSpPr>
              <a:spLocks/>
            </p:cNvSpPr>
            <p:nvPr/>
          </p:nvSpPr>
          <p:spPr bwMode="auto">
            <a:xfrm>
              <a:off x="6070370" y="1989930"/>
              <a:ext cx="203725" cy="1204913"/>
            </a:xfrm>
            <a:custGeom>
              <a:avLst/>
              <a:gdLst>
                <a:gd name="T0" fmla="*/ 0 w 124"/>
                <a:gd name="T1" fmla="*/ 0 h 759"/>
                <a:gd name="T2" fmla="*/ 124 w 124"/>
                <a:gd name="T3" fmla="*/ 101 h 759"/>
                <a:gd name="T4" fmla="*/ 124 w 124"/>
                <a:gd name="T5" fmla="*/ 759 h 759"/>
                <a:gd name="T6" fmla="*/ 0 w 124"/>
                <a:gd name="T7" fmla="*/ 659 h 759"/>
                <a:gd name="T8" fmla="*/ 0 w 124"/>
                <a:gd name="T9" fmla="*/ 0 h 7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59">
                  <a:moveTo>
                    <a:pt x="0" y="0"/>
                  </a:moveTo>
                  <a:lnTo>
                    <a:pt x="124" y="101"/>
                  </a:lnTo>
                  <a:lnTo>
                    <a:pt x="124" y="759"/>
                  </a:lnTo>
                  <a:lnTo>
                    <a:pt x="0" y="6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5" name="Freeform 140"/>
            <p:cNvSpPr>
              <a:spLocks/>
            </p:cNvSpPr>
            <p:nvPr/>
          </p:nvSpPr>
          <p:spPr bwMode="auto">
            <a:xfrm>
              <a:off x="7110354" y="2237580"/>
              <a:ext cx="1894316" cy="158750"/>
            </a:xfrm>
            <a:custGeom>
              <a:avLst/>
              <a:gdLst>
                <a:gd name="T0" fmla="*/ 1028 w 1153"/>
                <a:gd name="T1" fmla="*/ 0 h 100"/>
                <a:gd name="T2" fmla="*/ 1153 w 1153"/>
                <a:gd name="T3" fmla="*/ 100 h 100"/>
                <a:gd name="T4" fmla="*/ 126 w 1153"/>
                <a:gd name="T5" fmla="*/ 100 h 100"/>
                <a:gd name="T6" fmla="*/ 0 w 1153"/>
                <a:gd name="T7" fmla="*/ 0 h 100"/>
                <a:gd name="T8" fmla="*/ 1028 w 115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53" h="100">
                  <a:moveTo>
                    <a:pt x="1028" y="0"/>
                  </a:moveTo>
                  <a:lnTo>
                    <a:pt x="115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6" name="Freeform 141"/>
            <p:cNvSpPr>
              <a:spLocks/>
            </p:cNvSpPr>
            <p:nvPr/>
          </p:nvSpPr>
          <p:spPr bwMode="auto">
            <a:xfrm>
              <a:off x="7110354" y="2237580"/>
              <a:ext cx="207011" cy="366713"/>
            </a:xfrm>
            <a:custGeom>
              <a:avLst/>
              <a:gdLst>
                <a:gd name="T0" fmla="*/ 0 w 126"/>
                <a:gd name="T1" fmla="*/ 0 h 231"/>
                <a:gd name="T2" fmla="*/ 126 w 126"/>
                <a:gd name="T3" fmla="*/ 100 h 231"/>
                <a:gd name="T4" fmla="*/ 126 w 126"/>
                <a:gd name="T5" fmla="*/ 231 h 231"/>
                <a:gd name="T6" fmla="*/ 0 w 126"/>
                <a:gd name="T7" fmla="*/ 132 h 231"/>
                <a:gd name="T8" fmla="*/ 0 w 126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31">
                  <a:moveTo>
                    <a:pt x="0" y="0"/>
                  </a:moveTo>
                  <a:lnTo>
                    <a:pt x="126" y="100"/>
                  </a:lnTo>
                  <a:lnTo>
                    <a:pt x="126" y="231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8480571" y="2447130"/>
              <a:ext cx="207011" cy="579438"/>
            </a:xfrm>
            <a:custGeom>
              <a:avLst/>
              <a:gdLst>
                <a:gd name="T0" fmla="*/ 0 w 126"/>
                <a:gd name="T1" fmla="*/ 0 h 365"/>
                <a:gd name="T2" fmla="*/ 126 w 126"/>
                <a:gd name="T3" fmla="*/ 99 h 365"/>
                <a:gd name="T4" fmla="*/ 126 w 126"/>
                <a:gd name="T5" fmla="*/ 365 h 365"/>
                <a:gd name="T6" fmla="*/ 0 w 126"/>
                <a:gd name="T7" fmla="*/ 264 h 365"/>
                <a:gd name="T8" fmla="*/ 0 w 126"/>
                <a:gd name="T9" fmla="*/ 0 h 3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5">
                  <a:moveTo>
                    <a:pt x="0" y="0"/>
                  </a:moveTo>
                  <a:lnTo>
                    <a:pt x="126" y="99"/>
                  </a:lnTo>
                  <a:lnTo>
                    <a:pt x="126" y="365"/>
                  </a:lnTo>
                  <a:lnTo>
                    <a:pt x="0" y="2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8" name="Freeform 143"/>
            <p:cNvSpPr>
              <a:spLocks/>
            </p:cNvSpPr>
            <p:nvPr/>
          </p:nvSpPr>
          <p:spPr bwMode="auto">
            <a:xfrm>
              <a:off x="6712762" y="2866230"/>
              <a:ext cx="1974820" cy="160338"/>
            </a:xfrm>
            <a:custGeom>
              <a:avLst/>
              <a:gdLst>
                <a:gd name="T0" fmla="*/ 1076 w 1202"/>
                <a:gd name="T1" fmla="*/ 0 h 101"/>
                <a:gd name="T2" fmla="*/ 1202 w 1202"/>
                <a:gd name="T3" fmla="*/ 101 h 101"/>
                <a:gd name="T4" fmla="*/ 126 w 1202"/>
                <a:gd name="T5" fmla="*/ 101 h 101"/>
                <a:gd name="T6" fmla="*/ 0 w 1202"/>
                <a:gd name="T7" fmla="*/ 0 h 101"/>
                <a:gd name="T8" fmla="*/ 1076 w 1202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2" h="101">
                  <a:moveTo>
                    <a:pt x="1076" y="0"/>
                  </a:moveTo>
                  <a:lnTo>
                    <a:pt x="1202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07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9" name="Freeform 144"/>
            <p:cNvSpPr>
              <a:spLocks/>
            </p:cNvSpPr>
            <p:nvPr/>
          </p:nvSpPr>
          <p:spPr bwMode="auto">
            <a:xfrm>
              <a:off x="6584612" y="2866230"/>
              <a:ext cx="335161" cy="179388"/>
            </a:xfrm>
            <a:custGeom>
              <a:avLst/>
              <a:gdLst>
                <a:gd name="T0" fmla="*/ 78 w 204"/>
                <a:gd name="T1" fmla="*/ 0 h 113"/>
                <a:gd name="T2" fmla="*/ 204 w 204"/>
                <a:gd name="T3" fmla="*/ 101 h 113"/>
                <a:gd name="T4" fmla="*/ 126 w 204"/>
                <a:gd name="T5" fmla="*/ 113 h 113"/>
                <a:gd name="T6" fmla="*/ 0 w 204"/>
                <a:gd name="T7" fmla="*/ 13 h 113"/>
                <a:gd name="T8" fmla="*/ 78 w 204"/>
                <a:gd name="T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4" h="113">
                  <a:moveTo>
                    <a:pt x="78" y="0"/>
                  </a:moveTo>
                  <a:lnTo>
                    <a:pt x="204" y="101"/>
                  </a:lnTo>
                  <a:lnTo>
                    <a:pt x="126" y="113"/>
                  </a:lnTo>
                  <a:lnTo>
                    <a:pt x="0" y="13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0" name="Freeform 145"/>
            <p:cNvSpPr>
              <a:spLocks/>
            </p:cNvSpPr>
            <p:nvPr/>
          </p:nvSpPr>
          <p:spPr bwMode="auto">
            <a:xfrm>
              <a:off x="6880342" y="2583655"/>
              <a:ext cx="1572299" cy="158750"/>
            </a:xfrm>
            <a:custGeom>
              <a:avLst/>
              <a:gdLst>
                <a:gd name="T0" fmla="*/ 831 w 957"/>
                <a:gd name="T1" fmla="*/ 0 h 100"/>
                <a:gd name="T2" fmla="*/ 957 w 957"/>
                <a:gd name="T3" fmla="*/ 100 h 100"/>
                <a:gd name="T4" fmla="*/ 122 w 957"/>
                <a:gd name="T5" fmla="*/ 100 h 100"/>
                <a:gd name="T6" fmla="*/ 0 w 957"/>
                <a:gd name="T7" fmla="*/ 0 h 100"/>
                <a:gd name="T8" fmla="*/ 831 w 95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57" h="100">
                  <a:moveTo>
                    <a:pt x="831" y="0"/>
                  </a:moveTo>
                  <a:lnTo>
                    <a:pt x="957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83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9034243" y="2099468"/>
              <a:ext cx="203725" cy="1230313"/>
            </a:xfrm>
            <a:custGeom>
              <a:avLst/>
              <a:gdLst>
                <a:gd name="T0" fmla="*/ 0 w 124"/>
                <a:gd name="T1" fmla="*/ 0 h 775"/>
                <a:gd name="T2" fmla="*/ 124 w 124"/>
                <a:gd name="T3" fmla="*/ 100 h 775"/>
                <a:gd name="T4" fmla="*/ 124 w 124"/>
                <a:gd name="T5" fmla="*/ 775 h 775"/>
                <a:gd name="T6" fmla="*/ 0 w 124"/>
                <a:gd name="T7" fmla="*/ 675 h 775"/>
                <a:gd name="T8" fmla="*/ 0 w 124"/>
                <a:gd name="T9" fmla="*/ 0 h 7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75">
                  <a:moveTo>
                    <a:pt x="0" y="0"/>
                  </a:moveTo>
                  <a:lnTo>
                    <a:pt x="124" y="100"/>
                  </a:lnTo>
                  <a:lnTo>
                    <a:pt x="124" y="775"/>
                  </a:lnTo>
                  <a:lnTo>
                    <a:pt x="0" y="6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2" name="Freeform 147"/>
            <p:cNvSpPr>
              <a:spLocks/>
            </p:cNvSpPr>
            <p:nvPr/>
          </p:nvSpPr>
          <p:spPr bwMode="auto">
            <a:xfrm>
              <a:off x="5835429" y="3171030"/>
              <a:ext cx="3402539" cy="158750"/>
            </a:xfrm>
            <a:custGeom>
              <a:avLst/>
              <a:gdLst>
                <a:gd name="T0" fmla="*/ 1947 w 2071"/>
                <a:gd name="T1" fmla="*/ 0 h 100"/>
                <a:gd name="T2" fmla="*/ 2071 w 2071"/>
                <a:gd name="T3" fmla="*/ 100 h 100"/>
                <a:gd name="T4" fmla="*/ 124 w 2071"/>
                <a:gd name="T5" fmla="*/ 100 h 100"/>
                <a:gd name="T6" fmla="*/ 0 w 2071"/>
                <a:gd name="T7" fmla="*/ 0 h 100"/>
                <a:gd name="T8" fmla="*/ 1947 w 207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1" h="100">
                  <a:moveTo>
                    <a:pt x="1947" y="0"/>
                  </a:moveTo>
                  <a:lnTo>
                    <a:pt x="207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194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3" name="Freeform 148"/>
            <p:cNvSpPr>
              <a:spLocks/>
            </p:cNvSpPr>
            <p:nvPr/>
          </p:nvSpPr>
          <p:spPr bwMode="auto">
            <a:xfrm>
              <a:off x="6029297" y="1035843"/>
              <a:ext cx="1084344" cy="157163"/>
            </a:xfrm>
            <a:custGeom>
              <a:avLst/>
              <a:gdLst>
                <a:gd name="T0" fmla="*/ 538 w 660"/>
                <a:gd name="T1" fmla="*/ 0 h 99"/>
                <a:gd name="T2" fmla="*/ 660 w 660"/>
                <a:gd name="T3" fmla="*/ 99 h 99"/>
                <a:gd name="T4" fmla="*/ 126 w 660"/>
                <a:gd name="T5" fmla="*/ 99 h 99"/>
                <a:gd name="T6" fmla="*/ 0 w 660"/>
                <a:gd name="T7" fmla="*/ 0 h 99"/>
                <a:gd name="T8" fmla="*/ 538 w 66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0" h="99">
                  <a:moveTo>
                    <a:pt x="538" y="0"/>
                  </a:moveTo>
                  <a:lnTo>
                    <a:pt x="660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3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4" name="Freeform 149"/>
            <p:cNvSpPr>
              <a:spLocks/>
            </p:cNvSpPr>
            <p:nvPr/>
          </p:nvSpPr>
          <p:spPr bwMode="auto">
            <a:xfrm>
              <a:off x="8252201" y="499268"/>
              <a:ext cx="205368" cy="1076325"/>
            </a:xfrm>
            <a:custGeom>
              <a:avLst/>
              <a:gdLst>
                <a:gd name="T0" fmla="*/ 0 w 125"/>
                <a:gd name="T1" fmla="*/ 0 h 678"/>
                <a:gd name="T2" fmla="*/ 125 w 125"/>
                <a:gd name="T3" fmla="*/ 101 h 678"/>
                <a:gd name="T4" fmla="*/ 125 w 125"/>
                <a:gd name="T5" fmla="*/ 678 h 678"/>
                <a:gd name="T6" fmla="*/ 0 w 125"/>
                <a:gd name="T7" fmla="*/ 578 h 678"/>
                <a:gd name="T8" fmla="*/ 0 w 125"/>
                <a:gd name="T9" fmla="*/ 0 h 6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78">
                  <a:moveTo>
                    <a:pt x="0" y="0"/>
                  </a:moveTo>
                  <a:lnTo>
                    <a:pt x="125" y="101"/>
                  </a:lnTo>
                  <a:lnTo>
                    <a:pt x="125" y="678"/>
                  </a:lnTo>
                  <a:lnTo>
                    <a:pt x="0" y="5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7568736" y="1416843"/>
              <a:ext cx="888833" cy="158750"/>
            </a:xfrm>
            <a:custGeom>
              <a:avLst/>
              <a:gdLst>
                <a:gd name="T0" fmla="*/ 416 w 541"/>
                <a:gd name="T1" fmla="*/ 0 h 100"/>
                <a:gd name="T2" fmla="*/ 541 w 541"/>
                <a:gd name="T3" fmla="*/ 100 h 100"/>
                <a:gd name="T4" fmla="*/ 123 w 541"/>
                <a:gd name="T5" fmla="*/ 100 h 100"/>
                <a:gd name="T6" fmla="*/ 0 w 541"/>
                <a:gd name="T7" fmla="*/ 0 h 100"/>
                <a:gd name="T8" fmla="*/ 416 w 54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1" h="100">
                  <a:moveTo>
                    <a:pt x="416" y="0"/>
                  </a:moveTo>
                  <a:lnTo>
                    <a:pt x="541" y="100"/>
                  </a:lnTo>
                  <a:lnTo>
                    <a:pt x="123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7332152" y="1761330"/>
              <a:ext cx="1838456" cy="158750"/>
            </a:xfrm>
            <a:custGeom>
              <a:avLst/>
              <a:gdLst>
                <a:gd name="T0" fmla="*/ 997 w 1119"/>
                <a:gd name="T1" fmla="*/ 0 h 100"/>
                <a:gd name="T2" fmla="*/ 1119 w 1119"/>
                <a:gd name="T3" fmla="*/ 100 h 100"/>
                <a:gd name="T4" fmla="*/ 126 w 1119"/>
                <a:gd name="T5" fmla="*/ 100 h 100"/>
                <a:gd name="T6" fmla="*/ 0 w 1119"/>
                <a:gd name="T7" fmla="*/ 0 h 100"/>
                <a:gd name="T8" fmla="*/ 997 w 111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100">
                  <a:moveTo>
                    <a:pt x="997" y="0"/>
                  </a:moveTo>
                  <a:lnTo>
                    <a:pt x="111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99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5513412" y="177005"/>
              <a:ext cx="3428827" cy="158750"/>
            </a:xfrm>
            <a:custGeom>
              <a:avLst/>
              <a:gdLst>
                <a:gd name="T0" fmla="*/ 1961 w 2087"/>
                <a:gd name="T1" fmla="*/ 0 h 100"/>
                <a:gd name="T2" fmla="*/ 2087 w 2087"/>
                <a:gd name="T3" fmla="*/ 100 h 100"/>
                <a:gd name="T4" fmla="*/ 126 w 2087"/>
                <a:gd name="T5" fmla="*/ 100 h 100"/>
                <a:gd name="T6" fmla="*/ 0 w 2087"/>
                <a:gd name="T7" fmla="*/ 0 h 100"/>
                <a:gd name="T8" fmla="*/ 1961 w 208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7" h="100">
                  <a:moveTo>
                    <a:pt x="1961" y="0"/>
                  </a:moveTo>
                  <a:lnTo>
                    <a:pt x="2087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96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5513412" y="177005"/>
              <a:ext cx="207011" cy="941388"/>
            </a:xfrm>
            <a:custGeom>
              <a:avLst/>
              <a:gdLst>
                <a:gd name="T0" fmla="*/ 0 w 126"/>
                <a:gd name="T1" fmla="*/ 0 h 593"/>
                <a:gd name="T2" fmla="*/ 126 w 126"/>
                <a:gd name="T3" fmla="*/ 100 h 593"/>
                <a:gd name="T4" fmla="*/ 126 w 126"/>
                <a:gd name="T5" fmla="*/ 593 h 593"/>
                <a:gd name="T6" fmla="*/ 0 w 126"/>
                <a:gd name="T7" fmla="*/ 493 h 593"/>
                <a:gd name="T8" fmla="*/ 0 w 126"/>
                <a:gd name="T9" fmla="*/ 0 h 5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93">
                  <a:moveTo>
                    <a:pt x="0" y="0"/>
                  </a:moveTo>
                  <a:lnTo>
                    <a:pt x="126" y="100"/>
                  </a:lnTo>
                  <a:lnTo>
                    <a:pt x="126" y="593"/>
                  </a:lnTo>
                  <a:lnTo>
                    <a:pt x="0" y="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5513412" y="959643"/>
              <a:ext cx="241513" cy="233363"/>
            </a:xfrm>
            <a:custGeom>
              <a:avLst/>
              <a:gdLst>
                <a:gd name="T0" fmla="*/ 0 w 147"/>
                <a:gd name="T1" fmla="*/ 0 h 147"/>
                <a:gd name="T2" fmla="*/ 126 w 147"/>
                <a:gd name="T3" fmla="*/ 100 h 147"/>
                <a:gd name="T4" fmla="*/ 147 w 147"/>
                <a:gd name="T5" fmla="*/ 147 h 147"/>
                <a:gd name="T6" fmla="*/ 22 w 147"/>
                <a:gd name="T7" fmla="*/ 48 h 147"/>
                <a:gd name="T8" fmla="*/ 0 w 147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7" h="147">
                  <a:moveTo>
                    <a:pt x="0" y="0"/>
                  </a:moveTo>
                  <a:lnTo>
                    <a:pt x="126" y="100"/>
                  </a:lnTo>
                  <a:lnTo>
                    <a:pt x="147" y="147"/>
                  </a:lnTo>
                  <a:lnTo>
                    <a:pt x="22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1" name="Freeform 156"/>
            <p:cNvSpPr>
              <a:spLocks/>
            </p:cNvSpPr>
            <p:nvPr/>
          </p:nvSpPr>
          <p:spPr bwMode="auto">
            <a:xfrm>
              <a:off x="305276" y="3572668"/>
              <a:ext cx="686751" cy="158750"/>
            </a:xfrm>
            <a:custGeom>
              <a:avLst/>
              <a:gdLst>
                <a:gd name="T0" fmla="*/ 292 w 418"/>
                <a:gd name="T1" fmla="*/ 0 h 100"/>
                <a:gd name="T2" fmla="*/ 418 w 418"/>
                <a:gd name="T3" fmla="*/ 100 h 100"/>
                <a:gd name="T4" fmla="*/ 124 w 418"/>
                <a:gd name="T5" fmla="*/ 100 h 100"/>
                <a:gd name="T6" fmla="*/ 0 w 418"/>
                <a:gd name="T7" fmla="*/ 0 h 100"/>
                <a:gd name="T8" fmla="*/ 292 w 41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8" h="100">
                  <a:moveTo>
                    <a:pt x="292" y="0"/>
                  </a:moveTo>
                  <a:lnTo>
                    <a:pt x="418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2" name="Freeform 157"/>
            <p:cNvSpPr>
              <a:spLocks/>
            </p:cNvSpPr>
            <p:nvPr/>
          </p:nvSpPr>
          <p:spPr bwMode="auto">
            <a:xfrm>
              <a:off x="305276" y="3572668"/>
              <a:ext cx="203725" cy="1793875"/>
            </a:xfrm>
            <a:custGeom>
              <a:avLst/>
              <a:gdLst>
                <a:gd name="T0" fmla="*/ 0 w 124"/>
                <a:gd name="T1" fmla="*/ 0 h 1130"/>
                <a:gd name="T2" fmla="*/ 124 w 124"/>
                <a:gd name="T3" fmla="*/ 100 h 1130"/>
                <a:gd name="T4" fmla="*/ 124 w 124"/>
                <a:gd name="T5" fmla="*/ 1130 h 1130"/>
                <a:gd name="T6" fmla="*/ 0 w 124"/>
                <a:gd name="T7" fmla="*/ 1029 h 1130"/>
                <a:gd name="T8" fmla="*/ 0 w 124"/>
                <a:gd name="T9" fmla="*/ 0 h 1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130">
                  <a:moveTo>
                    <a:pt x="0" y="0"/>
                  </a:moveTo>
                  <a:lnTo>
                    <a:pt x="124" y="100"/>
                  </a:lnTo>
                  <a:lnTo>
                    <a:pt x="124" y="1130"/>
                  </a:lnTo>
                  <a:lnTo>
                    <a:pt x="0" y="10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1315687" y="5188743"/>
              <a:ext cx="203725" cy="334963"/>
            </a:xfrm>
            <a:custGeom>
              <a:avLst/>
              <a:gdLst>
                <a:gd name="T0" fmla="*/ 0 w 124"/>
                <a:gd name="T1" fmla="*/ 0 h 211"/>
                <a:gd name="T2" fmla="*/ 124 w 124"/>
                <a:gd name="T3" fmla="*/ 99 h 211"/>
                <a:gd name="T4" fmla="*/ 124 w 124"/>
                <a:gd name="T5" fmla="*/ 211 h 211"/>
                <a:gd name="T6" fmla="*/ 0 w 124"/>
                <a:gd name="T7" fmla="*/ 110 h 211"/>
                <a:gd name="T8" fmla="*/ 0 w 124"/>
                <a:gd name="T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1">
                  <a:moveTo>
                    <a:pt x="0" y="0"/>
                  </a:moveTo>
                  <a:lnTo>
                    <a:pt x="124" y="99"/>
                  </a:lnTo>
                  <a:lnTo>
                    <a:pt x="124" y="211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1182608" y="5344318"/>
              <a:ext cx="336804" cy="179388"/>
            </a:xfrm>
            <a:custGeom>
              <a:avLst/>
              <a:gdLst>
                <a:gd name="T0" fmla="*/ 81 w 205"/>
                <a:gd name="T1" fmla="*/ 12 h 113"/>
                <a:gd name="T2" fmla="*/ 205 w 205"/>
                <a:gd name="T3" fmla="*/ 113 h 113"/>
                <a:gd name="T4" fmla="*/ 126 w 205"/>
                <a:gd name="T5" fmla="*/ 100 h 113"/>
                <a:gd name="T6" fmla="*/ 0 w 205"/>
                <a:gd name="T7" fmla="*/ 0 h 113"/>
                <a:gd name="T8" fmla="*/ 81 w 205"/>
                <a:gd name="T9" fmla="*/ 12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3">
                  <a:moveTo>
                    <a:pt x="81" y="12"/>
                  </a:moveTo>
                  <a:lnTo>
                    <a:pt x="205" y="113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73620" y="5344318"/>
              <a:ext cx="1315999" cy="158750"/>
            </a:xfrm>
            <a:custGeom>
              <a:avLst/>
              <a:gdLst>
                <a:gd name="T0" fmla="*/ 675 w 801"/>
                <a:gd name="T1" fmla="*/ 0 h 100"/>
                <a:gd name="T2" fmla="*/ 801 w 801"/>
                <a:gd name="T3" fmla="*/ 100 h 100"/>
                <a:gd name="T4" fmla="*/ 124 w 801"/>
                <a:gd name="T5" fmla="*/ 100 h 100"/>
                <a:gd name="T6" fmla="*/ 0 w 801"/>
                <a:gd name="T7" fmla="*/ 0 h 100"/>
                <a:gd name="T8" fmla="*/ 675 w 80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1" h="100">
                  <a:moveTo>
                    <a:pt x="675" y="0"/>
                  </a:moveTo>
                  <a:lnTo>
                    <a:pt x="80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67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6" name="Freeform 161"/>
            <p:cNvSpPr>
              <a:spLocks/>
            </p:cNvSpPr>
            <p:nvPr/>
          </p:nvSpPr>
          <p:spPr bwMode="auto">
            <a:xfrm>
              <a:off x="1019957" y="3436143"/>
              <a:ext cx="207011" cy="938213"/>
            </a:xfrm>
            <a:custGeom>
              <a:avLst/>
              <a:gdLst>
                <a:gd name="T0" fmla="*/ 0 w 126"/>
                <a:gd name="T1" fmla="*/ 0 h 591"/>
                <a:gd name="T2" fmla="*/ 126 w 126"/>
                <a:gd name="T3" fmla="*/ 99 h 591"/>
                <a:gd name="T4" fmla="*/ 126 w 126"/>
                <a:gd name="T5" fmla="*/ 591 h 591"/>
                <a:gd name="T6" fmla="*/ 0 w 126"/>
                <a:gd name="T7" fmla="*/ 492 h 591"/>
                <a:gd name="T8" fmla="*/ 0 w 126"/>
                <a:gd name="T9" fmla="*/ 0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91">
                  <a:moveTo>
                    <a:pt x="0" y="0"/>
                  </a:moveTo>
                  <a:lnTo>
                    <a:pt x="126" y="99"/>
                  </a:lnTo>
                  <a:lnTo>
                    <a:pt x="126" y="591"/>
                  </a:lnTo>
                  <a:lnTo>
                    <a:pt x="0" y="4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1478338" y="4198143"/>
              <a:ext cx="200439" cy="331788"/>
            </a:xfrm>
            <a:custGeom>
              <a:avLst/>
              <a:gdLst>
                <a:gd name="T0" fmla="*/ 0 w 122"/>
                <a:gd name="T1" fmla="*/ 0 h 209"/>
                <a:gd name="T2" fmla="*/ 122 w 122"/>
                <a:gd name="T3" fmla="*/ 100 h 209"/>
                <a:gd name="T4" fmla="*/ 122 w 122"/>
                <a:gd name="T5" fmla="*/ 209 h 209"/>
                <a:gd name="T6" fmla="*/ 0 w 122"/>
                <a:gd name="T7" fmla="*/ 110 h 209"/>
                <a:gd name="T8" fmla="*/ 0 w 122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209">
                  <a:moveTo>
                    <a:pt x="0" y="0"/>
                  </a:moveTo>
                  <a:lnTo>
                    <a:pt x="122" y="100"/>
                  </a:lnTo>
                  <a:lnTo>
                    <a:pt x="122" y="209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8" name="Freeform 163"/>
            <p:cNvSpPr>
              <a:spLocks/>
            </p:cNvSpPr>
            <p:nvPr/>
          </p:nvSpPr>
          <p:spPr bwMode="auto">
            <a:xfrm>
              <a:off x="1348546" y="4353718"/>
              <a:ext cx="330232" cy="176213"/>
            </a:xfrm>
            <a:custGeom>
              <a:avLst/>
              <a:gdLst>
                <a:gd name="T0" fmla="*/ 79 w 201"/>
                <a:gd name="T1" fmla="*/ 12 h 111"/>
                <a:gd name="T2" fmla="*/ 201 w 201"/>
                <a:gd name="T3" fmla="*/ 111 h 111"/>
                <a:gd name="T4" fmla="*/ 124 w 201"/>
                <a:gd name="T5" fmla="*/ 99 h 111"/>
                <a:gd name="T6" fmla="*/ 0 w 201"/>
                <a:gd name="T7" fmla="*/ 0 h 111"/>
                <a:gd name="T8" fmla="*/ 79 w 201"/>
                <a:gd name="T9" fmla="*/ 12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111">
                  <a:moveTo>
                    <a:pt x="79" y="12"/>
                  </a:moveTo>
                  <a:lnTo>
                    <a:pt x="201" y="111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79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785016" y="4353718"/>
              <a:ext cx="767255" cy="157163"/>
            </a:xfrm>
            <a:custGeom>
              <a:avLst/>
              <a:gdLst>
                <a:gd name="T0" fmla="*/ 343 w 467"/>
                <a:gd name="T1" fmla="*/ 0 h 99"/>
                <a:gd name="T2" fmla="*/ 467 w 467"/>
                <a:gd name="T3" fmla="*/ 99 h 99"/>
                <a:gd name="T4" fmla="*/ 126 w 467"/>
                <a:gd name="T5" fmla="*/ 99 h 99"/>
                <a:gd name="T6" fmla="*/ 0 w 467"/>
                <a:gd name="T7" fmla="*/ 0 h 99"/>
                <a:gd name="T8" fmla="*/ 343 w 46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7" h="99">
                  <a:moveTo>
                    <a:pt x="343" y="0"/>
                  </a:moveTo>
                  <a:lnTo>
                    <a:pt x="467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34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0" name="Freeform 165"/>
            <p:cNvSpPr>
              <a:spLocks/>
            </p:cNvSpPr>
            <p:nvPr/>
          </p:nvSpPr>
          <p:spPr bwMode="auto">
            <a:xfrm>
              <a:off x="6753835" y="4461668"/>
              <a:ext cx="207011" cy="527050"/>
            </a:xfrm>
            <a:custGeom>
              <a:avLst/>
              <a:gdLst>
                <a:gd name="T0" fmla="*/ 0 w 126"/>
                <a:gd name="T1" fmla="*/ 0 h 332"/>
                <a:gd name="T2" fmla="*/ 126 w 126"/>
                <a:gd name="T3" fmla="*/ 101 h 332"/>
                <a:gd name="T4" fmla="*/ 126 w 126"/>
                <a:gd name="T5" fmla="*/ 332 h 332"/>
                <a:gd name="T6" fmla="*/ 0 w 126"/>
                <a:gd name="T7" fmla="*/ 233 h 332"/>
                <a:gd name="T8" fmla="*/ 0 w 126"/>
                <a:gd name="T9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32">
                  <a:moveTo>
                    <a:pt x="0" y="0"/>
                  </a:moveTo>
                  <a:lnTo>
                    <a:pt x="126" y="101"/>
                  </a:lnTo>
                  <a:lnTo>
                    <a:pt x="126" y="332"/>
                  </a:lnTo>
                  <a:lnTo>
                    <a:pt x="0" y="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6753835" y="4831555"/>
              <a:ext cx="238227" cy="233363"/>
            </a:xfrm>
            <a:custGeom>
              <a:avLst/>
              <a:gdLst>
                <a:gd name="T0" fmla="*/ 0 w 145"/>
                <a:gd name="T1" fmla="*/ 0 h 147"/>
                <a:gd name="T2" fmla="*/ 126 w 145"/>
                <a:gd name="T3" fmla="*/ 99 h 147"/>
                <a:gd name="T4" fmla="*/ 145 w 145"/>
                <a:gd name="T5" fmla="*/ 147 h 147"/>
                <a:gd name="T6" fmla="*/ 19 w 145"/>
                <a:gd name="T7" fmla="*/ 48 h 147"/>
                <a:gd name="T8" fmla="*/ 0 w 145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7">
                  <a:moveTo>
                    <a:pt x="0" y="0"/>
                  </a:moveTo>
                  <a:lnTo>
                    <a:pt x="126" y="99"/>
                  </a:lnTo>
                  <a:lnTo>
                    <a:pt x="145" y="147"/>
                  </a:lnTo>
                  <a:lnTo>
                    <a:pt x="19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6486035" y="4907755"/>
              <a:ext cx="506027" cy="157163"/>
            </a:xfrm>
            <a:custGeom>
              <a:avLst/>
              <a:gdLst>
                <a:gd name="T0" fmla="*/ 182 w 308"/>
                <a:gd name="T1" fmla="*/ 0 h 99"/>
                <a:gd name="T2" fmla="*/ 308 w 308"/>
                <a:gd name="T3" fmla="*/ 99 h 99"/>
                <a:gd name="T4" fmla="*/ 126 w 308"/>
                <a:gd name="T5" fmla="*/ 99 h 99"/>
                <a:gd name="T6" fmla="*/ 0 w 308"/>
                <a:gd name="T7" fmla="*/ 0 h 99"/>
                <a:gd name="T8" fmla="*/ 182 w 308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99">
                  <a:moveTo>
                    <a:pt x="182" y="0"/>
                  </a:moveTo>
                  <a:lnTo>
                    <a:pt x="308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897307" y="4599780"/>
              <a:ext cx="1828598" cy="160338"/>
            </a:xfrm>
            <a:custGeom>
              <a:avLst/>
              <a:gdLst>
                <a:gd name="T0" fmla="*/ 987 w 1113"/>
                <a:gd name="T1" fmla="*/ 0 h 101"/>
                <a:gd name="T2" fmla="*/ 1113 w 1113"/>
                <a:gd name="T3" fmla="*/ 101 h 101"/>
                <a:gd name="T4" fmla="*/ 126 w 1113"/>
                <a:gd name="T5" fmla="*/ 101 h 101"/>
                <a:gd name="T6" fmla="*/ 0 w 1113"/>
                <a:gd name="T7" fmla="*/ 0 h 101"/>
                <a:gd name="T8" fmla="*/ 987 w 1113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3" h="101">
                  <a:moveTo>
                    <a:pt x="987" y="0"/>
                  </a:moveTo>
                  <a:lnTo>
                    <a:pt x="1113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98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897307" y="4599780"/>
              <a:ext cx="207011" cy="577850"/>
            </a:xfrm>
            <a:custGeom>
              <a:avLst/>
              <a:gdLst>
                <a:gd name="T0" fmla="*/ 0 w 126"/>
                <a:gd name="T1" fmla="*/ 0 h 364"/>
                <a:gd name="T2" fmla="*/ 126 w 126"/>
                <a:gd name="T3" fmla="*/ 101 h 364"/>
                <a:gd name="T4" fmla="*/ 126 w 126"/>
                <a:gd name="T5" fmla="*/ 364 h 364"/>
                <a:gd name="T6" fmla="*/ 0 w 126"/>
                <a:gd name="T7" fmla="*/ 263 h 364"/>
                <a:gd name="T8" fmla="*/ 0 w 126"/>
                <a:gd name="T9" fmla="*/ 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4">
                  <a:moveTo>
                    <a:pt x="0" y="0"/>
                  </a:moveTo>
                  <a:lnTo>
                    <a:pt x="126" y="101"/>
                  </a:lnTo>
                  <a:lnTo>
                    <a:pt x="126" y="364"/>
                  </a:lnTo>
                  <a:lnTo>
                    <a:pt x="0" y="2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5549557" y="4998243"/>
              <a:ext cx="205368" cy="331788"/>
            </a:xfrm>
            <a:custGeom>
              <a:avLst/>
              <a:gdLst>
                <a:gd name="T0" fmla="*/ 0 w 125"/>
                <a:gd name="T1" fmla="*/ 0 h 209"/>
                <a:gd name="T2" fmla="*/ 125 w 125"/>
                <a:gd name="T3" fmla="*/ 101 h 209"/>
                <a:gd name="T4" fmla="*/ 125 w 125"/>
                <a:gd name="T5" fmla="*/ 209 h 209"/>
                <a:gd name="T6" fmla="*/ 0 w 125"/>
                <a:gd name="T7" fmla="*/ 109 h 209"/>
                <a:gd name="T8" fmla="*/ 0 w 125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09">
                  <a:moveTo>
                    <a:pt x="0" y="0"/>
                  </a:moveTo>
                  <a:lnTo>
                    <a:pt x="125" y="101"/>
                  </a:lnTo>
                  <a:lnTo>
                    <a:pt x="125" y="209"/>
                  </a:lnTo>
                  <a:lnTo>
                    <a:pt x="0" y="10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5418121" y="5152230"/>
              <a:ext cx="336804" cy="177800"/>
            </a:xfrm>
            <a:custGeom>
              <a:avLst/>
              <a:gdLst>
                <a:gd name="T0" fmla="*/ 80 w 205"/>
                <a:gd name="T1" fmla="*/ 12 h 112"/>
                <a:gd name="T2" fmla="*/ 205 w 205"/>
                <a:gd name="T3" fmla="*/ 112 h 112"/>
                <a:gd name="T4" fmla="*/ 124 w 205"/>
                <a:gd name="T5" fmla="*/ 100 h 112"/>
                <a:gd name="T6" fmla="*/ 0 w 205"/>
                <a:gd name="T7" fmla="*/ 0 h 112"/>
                <a:gd name="T8" fmla="*/ 80 w 205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0" y="12"/>
                  </a:moveTo>
                  <a:lnTo>
                    <a:pt x="205" y="112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80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7" name="Freeform 172"/>
            <p:cNvSpPr>
              <a:spLocks/>
            </p:cNvSpPr>
            <p:nvPr/>
          </p:nvSpPr>
          <p:spPr bwMode="auto">
            <a:xfrm>
              <a:off x="4664009" y="5152230"/>
              <a:ext cx="957837" cy="158750"/>
            </a:xfrm>
            <a:custGeom>
              <a:avLst/>
              <a:gdLst>
                <a:gd name="T0" fmla="*/ 459 w 583"/>
                <a:gd name="T1" fmla="*/ 0 h 100"/>
                <a:gd name="T2" fmla="*/ 583 w 583"/>
                <a:gd name="T3" fmla="*/ 100 h 100"/>
                <a:gd name="T4" fmla="*/ 124 w 583"/>
                <a:gd name="T5" fmla="*/ 100 h 100"/>
                <a:gd name="T6" fmla="*/ 0 w 583"/>
                <a:gd name="T7" fmla="*/ 0 h 100"/>
                <a:gd name="T8" fmla="*/ 459 w 58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0">
                  <a:moveTo>
                    <a:pt x="459" y="0"/>
                  </a:moveTo>
                  <a:lnTo>
                    <a:pt x="583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8" name="Freeform 173"/>
            <p:cNvSpPr>
              <a:spLocks noEditPoints="1"/>
            </p:cNvSpPr>
            <p:nvPr/>
          </p:nvSpPr>
          <p:spPr bwMode="auto">
            <a:xfrm>
              <a:off x="16117" y="-7145"/>
              <a:ext cx="9065772" cy="6750050"/>
            </a:xfrm>
            <a:custGeom>
              <a:avLst/>
              <a:gdLst>
                <a:gd name="T0" fmla="*/ 1090 w 5518"/>
                <a:gd name="T1" fmla="*/ 1669 h 4252"/>
                <a:gd name="T2" fmla="*/ 447 w 5518"/>
                <a:gd name="T3" fmla="*/ 1112 h 4252"/>
                <a:gd name="T4" fmla="*/ 497 w 5518"/>
                <a:gd name="T5" fmla="*/ 1340 h 4252"/>
                <a:gd name="T6" fmla="*/ 304 w 5518"/>
                <a:gd name="T7" fmla="*/ 273 h 4252"/>
                <a:gd name="T8" fmla="*/ 1471 w 5518"/>
                <a:gd name="T9" fmla="*/ 1583 h 4252"/>
                <a:gd name="T10" fmla="*/ 230 w 5518"/>
                <a:gd name="T11" fmla="*/ 110 h 4252"/>
                <a:gd name="T12" fmla="*/ 799 w 5518"/>
                <a:gd name="T13" fmla="*/ 1574 h 4252"/>
                <a:gd name="T14" fmla="*/ 226 w 5518"/>
                <a:gd name="T15" fmla="*/ 2004 h 4252"/>
                <a:gd name="T16" fmla="*/ 1893 w 5518"/>
                <a:gd name="T17" fmla="*/ 2080 h 4252"/>
                <a:gd name="T18" fmla="*/ 1750 w 5518"/>
                <a:gd name="T19" fmla="*/ 1993 h 4252"/>
                <a:gd name="T20" fmla="*/ 370 w 5518"/>
                <a:gd name="T21" fmla="*/ 1918 h 4252"/>
                <a:gd name="T22" fmla="*/ 1405 w 5518"/>
                <a:gd name="T23" fmla="*/ 2987 h 4252"/>
                <a:gd name="T24" fmla="*/ 3567 w 5518"/>
                <a:gd name="T25" fmla="*/ 2280 h 4252"/>
                <a:gd name="T26" fmla="*/ 2129 w 5518"/>
                <a:gd name="T27" fmla="*/ 2311 h 4252"/>
                <a:gd name="T28" fmla="*/ 2466 w 5518"/>
                <a:gd name="T29" fmla="*/ 2195 h 4252"/>
                <a:gd name="T30" fmla="*/ 1548 w 5518"/>
                <a:gd name="T31" fmla="*/ 2756 h 4252"/>
                <a:gd name="T32" fmla="*/ 3995 w 5518"/>
                <a:gd name="T33" fmla="*/ 2196 h 4252"/>
                <a:gd name="T34" fmla="*/ 1562 w 5518"/>
                <a:gd name="T35" fmla="*/ 2234 h 4252"/>
                <a:gd name="T36" fmla="*/ 1705 w 5518"/>
                <a:gd name="T37" fmla="*/ 2148 h 4252"/>
                <a:gd name="T38" fmla="*/ 728 w 5518"/>
                <a:gd name="T39" fmla="*/ 2840 h 4252"/>
                <a:gd name="T40" fmla="*/ 2489 w 5518"/>
                <a:gd name="T41" fmla="*/ 3070 h 4252"/>
                <a:gd name="T42" fmla="*/ 993 w 5518"/>
                <a:gd name="T43" fmla="*/ 2473 h 4252"/>
                <a:gd name="T44" fmla="*/ 5291 w 5518"/>
                <a:gd name="T45" fmla="*/ 2284 h 4252"/>
                <a:gd name="T46" fmla="*/ 3908 w 5518"/>
                <a:gd name="T47" fmla="*/ 3185 h 4252"/>
                <a:gd name="T48" fmla="*/ 4885 w 5518"/>
                <a:gd name="T49" fmla="*/ 2532 h 4252"/>
                <a:gd name="T50" fmla="*/ 5102 w 5518"/>
                <a:gd name="T51" fmla="*/ 3415 h 4252"/>
                <a:gd name="T52" fmla="*/ 5518 w 5518"/>
                <a:gd name="T53" fmla="*/ 3200 h 4252"/>
                <a:gd name="T54" fmla="*/ 4289 w 5518"/>
                <a:gd name="T55" fmla="*/ 3413 h 4252"/>
                <a:gd name="T56" fmla="*/ 4581 w 5518"/>
                <a:gd name="T57" fmla="*/ 2272 h 4252"/>
                <a:gd name="T58" fmla="*/ 4151 w 5518"/>
                <a:gd name="T59" fmla="*/ 3976 h 4252"/>
                <a:gd name="T60" fmla="*/ 3791 w 5518"/>
                <a:gd name="T61" fmla="*/ 3137 h 4252"/>
                <a:gd name="T62" fmla="*/ 4757 w 5518"/>
                <a:gd name="T63" fmla="*/ 3891 h 4252"/>
                <a:gd name="T64" fmla="*/ 4641 w 5518"/>
                <a:gd name="T65" fmla="*/ 3758 h 4252"/>
                <a:gd name="T66" fmla="*/ 1285 w 5518"/>
                <a:gd name="T67" fmla="*/ 769 h 4252"/>
                <a:gd name="T68" fmla="*/ 1997 w 5518"/>
                <a:gd name="T69" fmla="*/ 93 h 4252"/>
                <a:gd name="T70" fmla="*/ 2514 w 5518"/>
                <a:gd name="T71" fmla="*/ 93 h 4252"/>
                <a:gd name="T72" fmla="*/ 2123 w 5518"/>
                <a:gd name="T73" fmla="*/ 1033 h 4252"/>
                <a:gd name="T74" fmla="*/ 2675 w 5518"/>
                <a:gd name="T75" fmla="*/ 1568 h 4252"/>
                <a:gd name="T76" fmla="*/ 3174 w 5518"/>
                <a:gd name="T77" fmla="*/ 1411 h 4252"/>
                <a:gd name="T78" fmla="*/ 3567 w 5518"/>
                <a:gd name="T79" fmla="*/ 786 h 4252"/>
                <a:gd name="T80" fmla="*/ 1800 w 5518"/>
                <a:gd name="T81" fmla="*/ 688 h 4252"/>
                <a:gd name="T82" fmla="*/ 2640 w 5518"/>
                <a:gd name="T83" fmla="*/ 3492 h 4252"/>
                <a:gd name="T84" fmla="*/ 3369 w 5518"/>
                <a:gd name="T85" fmla="*/ 4010 h 4252"/>
                <a:gd name="T86" fmla="*/ 550 w 5518"/>
                <a:gd name="T87" fmla="*/ 3568 h 4252"/>
                <a:gd name="T88" fmla="*/ 712 w 5518"/>
                <a:gd name="T89" fmla="*/ 3915 h 4252"/>
                <a:gd name="T90" fmla="*/ 408 w 5518"/>
                <a:gd name="T91" fmla="*/ 4206 h 4252"/>
                <a:gd name="T92" fmla="*/ 1943 w 5518"/>
                <a:gd name="T93" fmla="*/ 3926 h 4252"/>
                <a:gd name="T94" fmla="*/ 2781 w 5518"/>
                <a:gd name="T95" fmla="*/ 3237 h 4252"/>
                <a:gd name="T96" fmla="*/ 3290 w 5518"/>
                <a:gd name="T97" fmla="*/ 3492 h 4252"/>
                <a:gd name="T98" fmla="*/ 4453 w 5518"/>
                <a:gd name="T99" fmla="*/ 1114 h 4252"/>
                <a:gd name="T100" fmla="*/ 3801 w 5518"/>
                <a:gd name="T101" fmla="*/ 571 h 4252"/>
                <a:gd name="T102" fmla="*/ 3685 w 5518"/>
                <a:gd name="T103" fmla="*/ 1258 h 4252"/>
                <a:gd name="T104" fmla="*/ 4318 w 5518"/>
                <a:gd name="T105" fmla="*/ 1546 h 4252"/>
                <a:gd name="T106" fmla="*/ 3998 w 5518"/>
                <a:gd name="T107" fmla="*/ 1712 h 4252"/>
                <a:gd name="T108" fmla="*/ 4178 w 5518"/>
                <a:gd name="T109" fmla="*/ 1327 h 4252"/>
                <a:gd name="T110" fmla="*/ 3820 w 5518"/>
                <a:gd name="T111" fmla="*/ 1171 h 4252"/>
                <a:gd name="T112" fmla="*/ 3660 w 5518"/>
                <a:gd name="T113" fmla="*/ 319 h 4252"/>
                <a:gd name="T114" fmla="*/ 5307 w 5518"/>
                <a:gd name="T115" fmla="*/ 1028 h 4252"/>
                <a:gd name="T116" fmla="*/ 3184 w 5518"/>
                <a:gd name="T117" fmla="*/ 657 h 4252"/>
                <a:gd name="T118" fmla="*/ 176 w 5518"/>
                <a:gd name="T119" fmla="*/ 2255 h 4252"/>
                <a:gd name="T120" fmla="*/ 710 w 5518"/>
                <a:gd name="T121" fmla="*/ 3371 h 4252"/>
                <a:gd name="T122" fmla="*/ 811 w 5518"/>
                <a:gd name="T123" fmla="*/ 2661 h 4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518" h="4252">
                  <a:moveTo>
                    <a:pt x="1080" y="12"/>
                  </a:moveTo>
                  <a:lnTo>
                    <a:pt x="1080" y="1011"/>
                  </a:lnTo>
                  <a:lnTo>
                    <a:pt x="1612" y="1011"/>
                  </a:lnTo>
                  <a:lnTo>
                    <a:pt x="1612" y="1669"/>
                  </a:lnTo>
                  <a:lnTo>
                    <a:pt x="1090" y="1669"/>
                  </a:lnTo>
                  <a:lnTo>
                    <a:pt x="1090" y="1326"/>
                  </a:lnTo>
                  <a:lnTo>
                    <a:pt x="633" y="1326"/>
                  </a:lnTo>
                  <a:lnTo>
                    <a:pt x="633" y="358"/>
                  </a:lnTo>
                  <a:lnTo>
                    <a:pt x="447" y="358"/>
                  </a:lnTo>
                  <a:lnTo>
                    <a:pt x="447" y="1112"/>
                  </a:lnTo>
                  <a:lnTo>
                    <a:pt x="143" y="1112"/>
                  </a:lnTo>
                  <a:lnTo>
                    <a:pt x="143" y="1242"/>
                  </a:lnTo>
                  <a:lnTo>
                    <a:pt x="416" y="1242"/>
                  </a:lnTo>
                  <a:lnTo>
                    <a:pt x="497" y="1230"/>
                  </a:lnTo>
                  <a:lnTo>
                    <a:pt x="497" y="1340"/>
                  </a:lnTo>
                  <a:lnTo>
                    <a:pt x="416" y="1327"/>
                  </a:lnTo>
                  <a:lnTo>
                    <a:pt x="0" y="1327"/>
                  </a:lnTo>
                  <a:lnTo>
                    <a:pt x="0" y="1027"/>
                  </a:lnTo>
                  <a:lnTo>
                    <a:pt x="304" y="1027"/>
                  </a:lnTo>
                  <a:lnTo>
                    <a:pt x="304" y="273"/>
                  </a:lnTo>
                  <a:lnTo>
                    <a:pt x="776" y="273"/>
                  </a:lnTo>
                  <a:lnTo>
                    <a:pt x="776" y="1239"/>
                  </a:lnTo>
                  <a:lnTo>
                    <a:pt x="1233" y="1239"/>
                  </a:lnTo>
                  <a:lnTo>
                    <a:pt x="1233" y="1583"/>
                  </a:lnTo>
                  <a:lnTo>
                    <a:pt x="1471" y="1583"/>
                  </a:lnTo>
                  <a:lnTo>
                    <a:pt x="1471" y="1098"/>
                  </a:lnTo>
                  <a:lnTo>
                    <a:pt x="939" y="1098"/>
                  </a:lnTo>
                  <a:lnTo>
                    <a:pt x="939" y="99"/>
                  </a:lnTo>
                  <a:lnTo>
                    <a:pt x="308" y="99"/>
                  </a:lnTo>
                  <a:lnTo>
                    <a:pt x="230" y="110"/>
                  </a:lnTo>
                  <a:lnTo>
                    <a:pt x="230" y="0"/>
                  </a:lnTo>
                  <a:lnTo>
                    <a:pt x="308" y="12"/>
                  </a:lnTo>
                  <a:lnTo>
                    <a:pt x="1080" y="12"/>
                  </a:lnTo>
                  <a:close/>
                  <a:moveTo>
                    <a:pt x="370" y="1574"/>
                  </a:moveTo>
                  <a:lnTo>
                    <a:pt x="799" y="1574"/>
                  </a:lnTo>
                  <a:lnTo>
                    <a:pt x="877" y="1585"/>
                  </a:lnTo>
                  <a:lnTo>
                    <a:pt x="877" y="1475"/>
                  </a:lnTo>
                  <a:lnTo>
                    <a:pt x="799" y="1487"/>
                  </a:lnTo>
                  <a:lnTo>
                    <a:pt x="226" y="1487"/>
                  </a:lnTo>
                  <a:lnTo>
                    <a:pt x="226" y="2004"/>
                  </a:lnTo>
                  <a:lnTo>
                    <a:pt x="904" y="2004"/>
                  </a:lnTo>
                  <a:lnTo>
                    <a:pt x="904" y="1803"/>
                  </a:lnTo>
                  <a:lnTo>
                    <a:pt x="1368" y="1803"/>
                  </a:lnTo>
                  <a:lnTo>
                    <a:pt x="1368" y="2080"/>
                  </a:lnTo>
                  <a:lnTo>
                    <a:pt x="1893" y="2080"/>
                  </a:lnTo>
                  <a:lnTo>
                    <a:pt x="1893" y="1012"/>
                  </a:lnTo>
                  <a:lnTo>
                    <a:pt x="1912" y="964"/>
                  </a:lnTo>
                  <a:lnTo>
                    <a:pt x="1730" y="964"/>
                  </a:lnTo>
                  <a:lnTo>
                    <a:pt x="1750" y="1012"/>
                  </a:lnTo>
                  <a:lnTo>
                    <a:pt x="1750" y="1993"/>
                  </a:lnTo>
                  <a:lnTo>
                    <a:pt x="1511" y="1993"/>
                  </a:lnTo>
                  <a:lnTo>
                    <a:pt x="1511" y="1717"/>
                  </a:lnTo>
                  <a:lnTo>
                    <a:pt x="764" y="1717"/>
                  </a:lnTo>
                  <a:lnTo>
                    <a:pt x="764" y="1918"/>
                  </a:lnTo>
                  <a:lnTo>
                    <a:pt x="370" y="1918"/>
                  </a:lnTo>
                  <a:lnTo>
                    <a:pt x="370" y="1574"/>
                  </a:lnTo>
                  <a:close/>
                  <a:moveTo>
                    <a:pt x="4138" y="2665"/>
                  </a:moveTo>
                  <a:lnTo>
                    <a:pt x="2493" y="2665"/>
                  </a:lnTo>
                  <a:lnTo>
                    <a:pt x="2493" y="2987"/>
                  </a:lnTo>
                  <a:lnTo>
                    <a:pt x="1405" y="2987"/>
                  </a:lnTo>
                  <a:lnTo>
                    <a:pt x="1405" y="2670"/>
                  </a:lnTo>
                  <a:lnTo>
                    <a:pt x="1972" y="2670"/>
                  </a:lnTo>
                  <a:lnTo>
                    <a:pt x="1972" y="2393"/>
                  </a:lnTo>
                  <a:lnTo>
                    <a:pt x="3567" y="2393"/>
                  </a:lnTo>
                  <a:lnTo>
                    <a:pt x="3567" y="2280"/>
                  </a:lnTo>
                  <a:lnTo>
                    <a:pt x="2324" y="2280"/>
                  </a:lnTo>
                  <a:lnTo>
                    <a:pt x="2324" y="2097"/>
                  </a:lnTo>
                  <a:lnTo>
                    <a:pt x="2110" y="2097"/>
                  </a:lnTo>
                  <a:lnTo>
                    <a:pt x="2110" y="2263"/>
                  </a:lnTo>
                  <a:lnTo>
                    <a:pt x="2129" y="2311"/>
                  </a:lnTo>
                  <a:lnTo>
                    <a:pt x="1947" y="2311"/>
                  </a:lnTo>
                  <a:lnTo>
                    <a:pt x="1970" y="2263"/>
                  </a:lnTo>
                  <a:lnTo>
                    <a:pt x="1970" y="2011"/>
                  </a:lnTo>
                  <a:lnTo>
                    <a:pt x="2466" y="2011"/>
                  </a:lnTo>
                  <a:lnTo>
                    <a:pt x="2466" y="2195"/>
                  </a:lnTo>
                  <a:lnTo>
                    <a:pt x="3710" y="2195"/>
                  </a:lnTo>
                  <a:lnTo>
                    <a:pt x="3710" y="2480"/>
                  </a:lnTo>
                  <a:lnTo>
                    <a:pt x="2115" y="2480"/>
                  </a:lnTo>
                  <a:lnTo>
                    <a:pt x="2115" y="2756"/>
                  </a:lnTo>
                  <a:lnTo>
                    <a:pt x="1548" y="2756"/>
                  </a:lnTo>
                  <a:lnTo>
                    <a:pt x="1548" y="2901"/>
                  </a:lnTo>
                  <a:lnTo>
                    <a:pt x="2350" y="2901"/>
                  </a:lnTo>
                  <a:lnTo>
                    <a:pt x="2350" y="2579"/>
                  </a:lnTo>
                  <a:lnTo>
                    <a:pt x="3995" y="2579"/>
                  </a:lnTo>
                  <a:lnTo>
                    <a:pt x="3995" y="2196"/>
                  </a:lnTo>
                  <a:lnTo>
                    <a:pt x="3975" y="2148"/>
                  </a:lnTo>
                  <a:lnTo>
                    <a:pt x="4157" y="2148"/>
                  </a:lnTo>
                  <a:lnTo>
                    <a:pt x="4138" y="2196"/>
                  </a:lnTo>
                  <a:lnTo>
                    <a:pt x="4138" y="2665"/>
                  </a:lnTo>
                  <a:close/>
                  <a:moveTo>
                    <a:pt x="1562" y="2234"/>
                  </a:moveTo>
                  <a:lnTo>
                    <a:pt x="1562" y="2493"/>
                  </a:lnTo>
                  <a:lnTo>
                    <a:pt x="1542" y="2541"/>
                  </a:lnTo>
                  <a:lnTo>
                    <a:pt x="1726" y="2541"/>
                  </a:lnTo>
                  <a:lnTo>
                    <a:pt x="1705" y="2493"/>
                  </a:lnTo>
                  <a:lnTo>
                    <a:pt x="1705" y="2148"/>
                  </a:lnTo>
                  <a:lnTo>
                    <a:pt x="853" y="2148"/>
                  </a:lnTo>
                  <a:lnTo>
                    <a:pt x="853" y="2557"/>
                  </a:lnTo>
                  <a:lnTo>
                    <a:pt x="1182" y="2557"/>
                  </a:lnTo>
                  <a:lnTo>
                    <a:pt x="1182" y="2840"/>
                  </a:lnTo>
                  <a:lnTo>
                    <a:pt x="728" y="2840"/>
                  </a:lnTo>
                  <a:lnTo>
                    <a:pt x="728" y="3157"/>
                  </a:lnTo>
                  <a:lnTo>
                    <a:pt x="2489" y="3157"/>
                  </a:lnTo>
                  <a:lnTo>
                    <a:pt x="2568" y="3168"/>
                  </a:lnTo>
                  <a:lnTo>
                    <a:pt x="2568" y="3058"/>
                  </a:lnTo>
                  <a:lnTo>
                    <a:pt x="2489" y="3070"/>
                  </a:lnTo>
                  <a:lnTo>
                    <a:pt x="867" y="3070"/>
                  </a:lnTo>
                  <a:lnTo>
                    <a:pt x="867" y="2924"/>
                  </a:lnTo>
                  <a:lnTo>
                    <a:pt x="1326" y="2924"/>
                  </a:lnTo>
                  <a:lnTo>
                    <a:pt x="1326" y="2473"/>
                  </a:lnTo>
                  <a:lnTo>
                    <a:pt x="993" y="2473"/>
                  </a:lnTo>
                  <a:lnTo>
                    <a:pt x="993" y="2234"/>
                  </a:lnTo>
                  <a:lnTo>
                    <a:pt x="1562" y="2234"/>
                  </a:lnTo>
                  <a:close/>
                  <a:moveTo>
                    <a:pt x="4581" y="2272"/>
                  </a:moveTo>
                  <a:lnTo>
                    <a:pt x="5210" y="2272"/>
                  </a:lnTo>
                  <a:lnTo>
                    <a:pt x="5291" y="2284"/>
                  </a:lnTo>
                  <a:lnTo>
                    <a:pt x="5291" y="2174"/>
                  </a:lnTo>
                  <a:lnTo>
                    <a:pt x="5210" y="2186"/>
                  </a:lnTo>
                  <a:lnTo>
                    <a:pt x="4440" y="2186"/>
                  </a:lnTo>
                  <a:lnTo>
                    <a:pt x="4440" y="3185"/>
                  </a:lnTo>
                  <a:lnTo>
                    <a:pt x="3908" y="3185"/>
                  </a:lnTo>
                  <a:lnTo>
                    <a:pt x="3908" y="3841"/>
                  </a:lnTo>
                  <a:lnTo>
                    <a:pt x="4428" y="3841"/>
                  </a:lnTo>
                  <a:lnTo>
                    <a:pt x="4428" y="3500"/>
                  </a:lnTo>
                  <a:lnTo>
                    <a:pt x="4885" y="3500"/>
                  </a:lnTo>
                  <a:lnTo>
                    <a:pt x="4885" y="2532"/>
                  </a:lnTo>
                  <a:lnTo>
                    <a:pt x="5073" y="2532"/>
                  </a:lnTo>
                  <a:lnTo>
                    <a:pt x="5073" y="3287"/>
                  </a:lnTo>
                  <a:lnTo>
                    <a:pt x="5378" y="3287"/>
                  </a:lnTo>
                  <a:lnTo>
                    <a:pt x="5378" y="3415"/>
                  </a:lnTo>
                  <a:lnTo>
                    <a:pt x="5102" y="3415"/>
                  </a:lnTo>
                  <a:lnTo>
                    <a:pt x="5022" y="3403"/>
                  </a:lnTo>
                  <a:lnTo>
                    <a:pt x="5022" y="3513"/>
                  </a:lnTo>
                  <a:lnTo>
                    <a:pt x="5102" y="3501"/>
                  </a:lnTo>
                  <a:lnTo>
                    <a:pt x="5518" y="3501"/>
                  </a:lnTo>
                  <a:lnTo>
                    <a:pt x="5518" y="3200"/>
                  </a:lnTo>
                  <a:lnTo>
                    <a:pt x="5216" y="3200"/>
                  </a:lnTo>
                  <a:lnTo>
                    <a:pt x="5216" y="2446"/>
                  </a:lnTo>
                  <a:lnTo>
                    <a:pt x="4744" y="2446"/>
                  </a:lnTo>
                  <a:lnTo>
                    <a:pt x="4744" y="3413"/>
                  </a:lnTo>
                  <a:lnTo>
                    <a:pt x="4289" y="3413"/>
                  </a:lnTo>
                  <a:lnTo>
                    <a:pt x="4289" y="3757"/>
                  </a:lnTo>
                  <a:lnTo>
                    <a:pt x="4049" y="3757"/>
                  </a:lnTo>
                  <a:lnTo>
                    <a:pt x="4049" y="3270"/>
                  </a:lnTo>
                  <a:lnTo>
                    <a:pt x="4581" y="3270"/>
                  </a:lnTo>
                  <a:lnTo>
                    <a:pt x="4581" y="2272"/>
                  </a:lnTo>
                  <a:close/>
                  <a:moveTo>
                    <a:pt x="5291" y="3661"/>
                  </a:moveTo>
                  <a:lnTo>
                    <a:pt x="5291" y="4178"/>
                  </a:lnTo>
                  <a:lnTo>
                    <a:pt x="4614" y="4178"/>
                  </a:lnTo>
                  <a:lnTo>
                    <a:pt x="4614" y="3976"/>
                  </a:lnTo>
                  <a:lnTo>
                    <a:pt x="4151" y="3976"/>
                  </a:lnTo>
                  <a:lnTo>
                    <a:pt x="4151" y="4252"/>
                  </a:lnTo>
                  <a:lnTo>
                    <a:pt x="3629" y="4252"/>
                  </a:lnTo>
                  <a:lnTo>
                    <a:pt x="3629" y="3186"/>
                  </a:lnTo>
                  <a:lnTo>
                    <a:pt x="3608" y="3137"/>
                  </a:lnTo>
                  <a:lnTo>
                    <a:pt x="3791" y="3137"/>
                  </a:lnTo>
                  <a:lnTo>
                    <a:pt x="3768" y="3186"/>
                  </a:lnTo>
                  <a:lnTo>
                    <a:pt x="3768" y="4167"/>
                  </a:lnTo>
                  <a:lnTo>
                    <a:pt x="4008" y="4167"/>
                  </a:lnTo>
                  <a:lnTo>
                    <a:pt x="4008" y="3891"/>
                  </a:lnTo>
                  <a:lnTo>
                    <a:pt x="4757" y="3891"/>
                  </a:lnTo>
                  <a:lnTo>
                    <a:pt x="4757" y="4091"/>
                  </a:lnTo>
                  <a:lnTo>
                    <a:pt x="5148" y="4091"/>
                  </a:lnTo>
                  <a:lnTo>
                    <a:pt x="5148" y="3746"/>
                  </a:lnTo>
                  <a:lnTo>
                    <a:pt x="4722" y="3746"/>
                  </a:lnTo>
                  <a:lnTo>
                    <a:pt x="4641" y="3758"/>
                  </a:lnTo>
                  <a:lnTo>
                    <a:pt x="4641" y="3649"/>
                  </a:lnTo>
                  <a:lnTo>
                    <a:pt x="4722" y="3661"/>
                  </a:lnTo>
                  <a:lnTo>
                    <a:pt x="5291" y="3661"/>
                  </a:lnTo>
                  <a:close/>
                  <a:moveTo>
                    <a:pt x="1285" y="6"/>
                  </a:moveTo>
                  <a:lnTo>
                    <a:pt x="1285" y="769"/>
                  </a:lnTo>
                  <a:lnTo>
                    <a:pt x="1262" y="816"/>
                  </a:lnTo>
                  <a:lnTo>
                    <a:pt x="1444" y="816"/>
                  </a:lnTo>
                  <a:lnTo>
                    <a:pt x="1424" y="769"/>
                  </a:lnTo>
                  <a:lnTo>
                    <a:pt x="1424" y="93"/>
                  </a:lnTo>
                  <a:lnTo>
                    <a:pt x="1997" y="93"/>
                  </a:lnTo>
                  <a:lnTo>
                    <a:pt x="1997" y="364"/>
                  </a:lnTo>
                  <a:lnTo>
                    <a:pt x="1657" y="364"/>
                  </a:lnTo>
                  <a:lnTo>
                    <a:pt x="1657" y="773"/>
                  </a:lnTo>
                  <a:lnTo>
                    <a:pt x="2514" y="773"/>
                  </a:lnTo>
                  <a:lnTo>
                    <a:pt x="2514" y="93"/>
                  </a:lnTo>
                  <a:lnTo>
                    <a:pt x="2851" y="93"/>
                  </a:lnTo>
                  <a:lnTo>
                    <a:pt x="2851" y="870"/>
                  </a:lnTo>
                  <a:lnTo>
                    <a:pt x="3424" y="870"/>
                  </a:lnTo>
                  <a:lnTo>
                    <a:pt x="3424" y="1033"/>
                  </a:lnTo>
                  <a:lnTo>
                    <a:pt x="2123" y="1033"/>
                  </a:lnTo>
                  <a:lnTo>
                    <a:pt x="2123" y="1800"/>
                  </a:lnTo>
                  <a:lnTo>
                    <a:pt x="3315" y="1800"/>
                  </a:lnTo>
                  <a:lnTo>
                    <a:pt x="3315" y="1326"/>
                  </a:lnTo>
                  <a:lnTo>
                    <a:pt x="2675" y="1326"/>
                  </a:lnTo>
                  <a:lnTo>
                    <a:pt x="2675" y="1568"/>
                  </a:lnTo>
                  <a:lnTo>
                    <a:pt x="2655" y="1617"/>
                  </a:lnTo>
                  <a:lnTo>
                    <a:pt x="2835" y="1617"/>
                  </a:lnTo>
                  <a:lnTo>
                    <a:pt x="2818" y="1568"/>
                  </a:lnTo>
                  <a:lnTo>
                    <a:pt x="2818" y="1411"/>
                  </a:lnTo>
                  <a:lnTo>
                    <a:pt x="3174" y="1411"/>
                  </a:lnTo>
                  <a:lnTo>
                    <a:pt x="3174" y="1714"/>
                  </a:lnTo>
                  <a:lnTo>
                    <a:pt x="2262" y="1714"/>
                  </a:lnTo>
                  <a:lnTo>
                    <a:pt x="2262" y="1120"/>
                  </a:lnTo>
                  <a:lnTo>
                    <a:pt x="3567" y="1120"/>
                  </a:lnTo>
                  <a:lnTo>
                    <a:pt x="3567" y="786"/>
                  </a:lnTo>
                  <a:lnTo>
                    <a:pt x="2994" y="786"/>
                  </a:lnTo>
                  <a:lnTo>
                    <a:pt x="2994" y="6"/>
                  </a:lnTo>
                  <a:lnTo>
                    <a:pt x="2371" y="6"/>
                  </a:lnTo>
                  <a:lnTo>
                    <a:pt x="2371" y="688"/>
                  </a:lnTo>
                  <a:lnTo>
                    <a:pt x="1800" y="688"/>
                  </a:lnTo>
                  <a:lnTo>
                    <a:pt x="1800" y="449"/>
                  </a:lnTo>
                  <a:lnTo>
                    <a:pt x="2139" y="449"/>
                  </a:lnTo>
                  <a:lnTo>
                    <a:pt x="2139" y="6"/>
                  </a:lnTo>
                  <a:lnTo>
                    <a:pt x="1285" y="6"/>
                  </a:lnTo>
                  <a:close/>
                  <a:moveTo>
                    <a:pt x="2640" y="3492"/>
                  </a:moveTo>
                  <a:lnTo>
                    <a:pt x="2640" y="3323"/>
                  </a:lnTo>
                  <a:lnTo>
                    <a:pt x="2245" y="3323"/>
                  </a:lnTo>
                  <a:lnTo>
                    <a:pt x="2245" y="3633"/>
                  </a:lnTo>
                  <a:lnTo>
                    <a:pt x="3369" y="3633"/>
                  </a:lnTo>
                  <a:lnTo>
                    <a:pt x="3369" y="4010"/>
                  </a:lnTo>
                  <a:lnTo>
                    <a:pt x="2084" y="4010"/>
                  </a:lnTo>
                  <a:lnTo>
                    <a:pt x="2084" y="4238"/>
                  </a:lnTo>
                  <a:lnTo>
                    <a:pt x="1533" y="4238"/>
                  </a:lnTo>
                  <a:lnTo>
                    <a:pt x="1533" y="3568"/>
                  </a:lnTo>
                  <a:lnTo>
                    <a:pt x="550" y="3568"/>
                  </a:lnTo>
                  <a:lnTo>
                    <a:pt x="550" y="4119"/>
                  </a:lnTo>
                  <a:lnTo>
                    <a:pt x="1051" y="4119"/>
                  </a:lnTo>
                  <a:lnTo>
                    <a:pt x="1051" y="3902"/>
                  </a:lnTo>
                  <a:lnTo>
                    <a:pt x="791" y="3902"/>
                  </a:lnTo>
                  <a:lnTo>
                    <a:pt x="712" y="3915"/>
                  </a:lnTo>
                  <a:lnTo>
                    <a:pt x="712" y="3804"/>
                  </a:lnTo>
                  <a:lnTo>
                    <a:pt x="791" y="3817"/>
                  </a:lnTo>
                  <a:lnTo>
                    <a:pt x="1192" y="3817"/>
                  </a:lnTo>
                  <a:lnTo>
                    <a:pt x="1192" y="4206"/>
                  </a:lnTo>
                  <a:lnTo>
                    <a:pt x="408" y="4206"/>
                  </a:lnTo>
                  <a:lnTo>
                    <a:pt x="408" y="3481"/>
                  </a:lnTo>
                  <a:lnTo>
                    <a:pt x="1674" y="3481"/>
                  </a:lnTo>
                  <a:lnTo>
                    <a:pt x="1674" y="4151"/>
                  </a:lnTo>
                  <a:lnTo>
                    <a:pt x="1943" y="4151"/>
                  </a:lnTo>
                  <a:lnTo>
                    <a:pt x="1943" y="3926"/>
                  </a:lnTo>
                  <a:lnTo>
                    <a:pt x="3226" y="3926"/>
                  </a:lnTo>
                  <a:lnTo>
                    <a:pt x="3226" y="3719"/>
                  </a:lnTo>
                  <a:lnTo>
                    <a:pt x="2106" y="3719"/>
                  </a:lnTo>
                  <a:lnTo>
                    <a:pt x="2106" y="3237"/>
                  </a:lnTo>
                  <a:lnTo>
                    <a:pt x="2781" y="3237"/>
                  </a:lnTo>
                  <a:lnTo>
                    <a:pt x="2781" y="3405"/>
                  </a:lnTo>
                  <a:lnTo>
                    <a:pt x="3290" y="3405"/>
                  </a:lnTo>
                  <a:lnTo>
                    <a:pt x="3369" y="3393"/>
                  </a:lnTo>
                  <a:lnTo>
                    <a:pt x="3369" y="3504"/>
                  </a:lnTo>
                  <a:lnTo>
                    <a:pt x="3290" y="3492"/>
                  </a:lnTo>
                  <a:lnTo>
                    <a:pt x="2640" y="3492"/>
                  </a:lnTo>
                  <a:close/>
                  <a:moveTo>
                    <a:pt x="3207" y="29"/>
                  </a:moveTo>
                  <a:lnTo>
                    <a:pt x="5450" y="29"/>
                  </a:lnTo>
                  <a:lnTo>
                    <a:pt x="5450" y="1114"/>
                  </a:lnTo>
                  <a:lnTo>
                    <a:pt x="4453" y="1114"/>
                  </a:lnTo>
                  <a:lnTo>
                    <a:pt x="4453" y="810"/>
                  </a:lnTo>
                  <a:lnTo>
                    <a:pt x="4873" y="810"/>
                  </a:lnTo>
                  <a:lnTo>
                    <a:pt x="4873" y="405"/>
                  </a:lnTo>
                  <a:lnTo>
                    <a:pt x="3801" y="405"/>
                  </a:lnTo>
                  <a:lnTo>
                    <a:pt x="3801" y="571"/>
                  </a:lnTo>
                  <a:lnTo>
                    <a:pt x="4337" y="571"/>
                  </a:lnTo>
                  <a:lnTo>
                    <a:pt x="4337" y="837"/>
                  </a:lnTo>
                  <a:lnTo>
                    <a:pt x="3962" y="837"/>
                  </a:lnTo>
                  <a:lnTo>
                    <a:pt x="3962" y="1258"/>
                  </a:lnTo>
                  <a:lnTo>
                    <a:pt x="3685" y="1258"/>
                  </a:lnTo>
                  <a:lnTo>
                    <a:pt x="3685" y="1917"/>
                  </a:lnTo>
                  <a:lnTo>
                    <a:pt x="5346" y="1917"/>
                  </a:lnTo>
                  <a:lnTo>
                    <a:pt x="5346" y="1414"/>
                  </a:lnTo>
                  <a:lnTo>
                    <a:pt x="4318" y="1414"/>
                  </a:lnTo>
                  <a:lnTo>
                    <a:pt x="4318" y="1546"/>
                  </a:lnTo>
                  <a:lnTo>
                    <a:pt x="5152" y="1546"/>
                  </a:lnTo>
                  <a:lnTo>
                    <a:pt x="5152" y="1810"/>
                  </a:lnTo>
                  <a:lnTo>
                    <a:pt x="4076" y="1810"/>
                  </a:lnTo>
                  <a:lnTo>
                    <a:pt x="3998" y="1823"/>
                  </a:lnTo>
                  <a:lnTo>
                    <a:pt x="3998" y="1712"/>
                  </a:lnTo>
                  <a:lnTo>
                    <a:pt x="4076" y="1725"/>
                  </a:lnTo>
                  <a:lnTo>
                    <a:pt x="5009" y="1725"/>
                  </a:lnTo>
                  <a:lnTo>
                    <a:pt x="5009" y="1632"/>
                  </a:lnTo>
                  <a:lnTo>
                    <a:pt x="4178" y="1632"/>
                  </a:lnTo>
                  <a:lnTo>
                    <a:pt x="4178" y="1327"/>
                  </a:lnTo>
                  <a:lnTo>
                    <a:pt x="5489" y="1327"/>
                  </a:lnTo>
                  <a:lnTo>
                    <a:pt x="5489" y="2002"/>
                  </a:lnTo>
                  <a:lnTo>
                    <a:pt x="3542" y="2002"/>
                  </a:lnTo>
                  <a:lnTo>
                    <a:pt x="3542" y="1171"/>
                  </a:lnTo>
                  <a:lnTo>
                    <a:pt x="3820" y="1171"/>
                  </a:lnTo>
                  <a:lnTo>
                    <a:pt x="3820" y="753"/>
                  </a:lnTo>
                  <a:lnTo>
                    <a:pt x="4198" y="753"/>
                  </a:lnTo>
                  <a:lnTo>
                    <a:pt x="4198" y="657"/>
                  </a:lnTo>
                  <a:lnTo>
                    <a:pt x="3660" y="657"/>
                  </a:lnTo>
                  <a:lnTo>
                    <a:pt x="3660" y="319"/>
                  </a:lnTo>
                  <a:lnTo>
                    <a:pt x="5013" y="319"/>
                  </a:lnTo>
                  <a:lnTo>
                    <a:pt x="5013" y="897"/>
                  </a:lnTo>
                  <a:lnTo>
                    <a:pt x="4597" y="897"/>
                  </a:lnTo>
                  <a:lnTo>
                    <a:pt x="4597" y="1028"/>
                  </a:lnTo>
                  <a:lnTo>
                    <a:pt x="5307" y="1028"/>
                  </a:lnTo>
                  <a:lnTo>
                    <a:pt x="5307" y="116"/>
                  </a:lnTo>
                  <a:lnTo>
                    <a:pt x="3346" y="116"/>
                  </a:lnTo>
                  <a:lnTo>
                    <a:pt x="3346" y="609"/>
                  </a:lnTo>
                  <a:lnTo>
                    <a:pt x="3368" y="657"/>
                  </a:lnTo>
                  <a:lnTo>
                    <a:pt x="3184" y="657"/>
                  </a:lnTo>
                  <a:lnTo>
                    <a:pt x="3207" y="609"/>
                  </a:lnTo>
                  <a:lnTo>
                    <a:pt x="3207" y="29"/>
                  </a:lnTo>
                  <a:close/>
                  <a:moveTo>
                    <a:pt x="468" y="2747"/>
                  </a:moveTo>
                  <a:lnTo>
                    <a:pt x="468" y="2255"/>
                  </a:lnTo>
                  <a:lnTo>
                    <a:pt x="176" y="2255"/>
                  </a:lnTo>
                  <a:lnTo>
                    <a:pt x="176" y="3284"/>
                  </a:lnTo>
                  <a:lnTo>
                    <a:pt x="710" y="3284"/>
                  </a:lnTo>
                  <a:lnTo>
                    <a:pt x="791" y="3273"/>
                  </a:lnTo>
                  <a:lnTo>
                    <a:pt x="791" y="3383"/>
                  </a:lnTo>
                  <a:lnTo>
                    <a:pt x="710" y="3371"/>
                  </a:lnTo>
                  <a:lnTo>
                    <a:pt x="35" y="3371"/>
                  </a:lnTo>
                  <a:lnTo>
                    <a:pt x="35" y="2169"/>
                  </a:lnTo>
                  <a:lnTo>
                    <a:pt x="611" y="2169"/>
                  </a:lnTo>
                  <a:lnTo>
                    <a:pt x="611" y="2661"/>
                  </a:lnTo>
                  <a:lnTo>
                    <a:pt x="811" y="2661"/>
                  </a:lnTo>
                  <a:lnTo>
                    <a:pt x="890" y="2649"/>
                  </a:lnTo>
                  <a:lnTo>
                    <a:pt x="890" y="2759"/>
                  </a:lnTo>
                  <a:lnTo>
                    <a:pt x="811" y="2747"/>
                  </a:lnTo>
                  <a:lnTo>
                    <a:pt x="468" y="2747"/>
                  </a:lnTo>
                  <a:close/>
                </a:path>
              </a:pathLst>
            </a:custGeom>
            <a:solidFill>
              <a:srgbClr val="E6CF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pic>
        <p:nvPicPr>
          <p:cNvPr id="1170" name="Obrázek 1169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4893" y="3831430"/>
            <a:ext cx="3095625" cy="309562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0" y="-59532"/>
            <a:ext cx="9344759" cy="24495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Kliknutím na správné </a:t>
            </a:r>
            <a:r>
              <a:rPr lang="cs-CZ" sz="3200" dirty="0" smtClean="0"/>
              <a:t>tvrzení pomůžete poutníkovi dostat se z labyrintu. Pokud se spletete, špatná odpověď odletí. Musíte kliknout na správnou odpověď a postoupíte vpřed.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8780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5.18519E-6 C 0.00903 -0.00811 0.01146 -0.02084 0.01875 -0.03056 C 0.02674 -0.04121 0.02344 -0.03565 0.02917 -0.04723 C 0.03125 -0.05834 0.03299 -0.06714 0.04167 -0.07223 C 0.04566 -0.07454 0.05 -0.07593 0.05417 -0.07778 C 0.05625 -0.07871 0.06042 -0.08056 0.06042 -0.08056 C 0.07014 -0.07964 0.07986 -0.07964 0.08959 -0.07778 C 0.09393 -0.07686 0.10209 -0.07223 0.10209 -0.07223 C 0.12709 -0.07315 0.15226 -0.072 0.17709 -0.07501 C 0.17952 -0.07524 0.1724 -0.07801 0.17084 -0.08056 C 0.15139 -0.11019 0.175 -0.08612 0.15 -0.10834 C 0.14393 -0.11389 0.13594 -0.11644 0.12917 -0.11945 C 0.12674 -0.12061 0.12518 -0.12362 0.12292 -0.12501 C 0.11129 -0.13195 0.10695 -0.13126 0.09375 -0.13334 C 0.0816 -0.13866 0.07778 -0.14075 0.06875 -0.15278 C 0.0658 -0.16459 0.06407 -0.1676 0.06875 -0.18334 C 0.07032 -0.18866 0.0783 -0.18959 0.08125 -0.19167 C 0.08559 -0.19491 0.08907 -0.2007 0.09375 -0.20278 C 0.1165 -0.21297 0.08195 -0.19676 0.10625 -0.21112 C 0.11025 -0.21343 0.11875 -0.21667 0.11875 -0.21667 C 0.12969 -0.21575 0.15782 -0.21089 0.17084 -0.21667 C 0.17327 -0.21783 0.17361 -0.22223 0.175 -0.22501 C 0.16771 -0.23473 0.1717 -0.23334 0.16459 -0.23334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176325" y="1393354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Krétská civilizace byla velmi vyspělá.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4611055" y="142726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Krétská civilizace nebyla ještě vyspělá.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061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prostým obyvatelstvem a vládnoucí vrstvou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veliký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rozdíl.</a:t>
            </a: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prostým obyvatelstvem a vládnoucí vrstvou nebyl téměř žádný rozdíl.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610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na Krétě vznikala na počátku 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tisíciletí př.n.l. </a:t>
            </a: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na Krétě vznikala na počátku  3. tisíciletí př.n.l. 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812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176325" y="1393354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Paláce byly správními středisky okolní ovládané krajiny.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4611055" y="142726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Celou Krétu spravoval jeden jediný vládce.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327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Paláce na Krétě byly luxusně vybavené,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nechyběla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nich kanalizace.</a:t>
            </a: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Paláce na Krétě byly luxusně vybavené, ale chyběla v nich kanalizace.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865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Minojské období dějin Řecka je odvozeno od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krále </a:t>
            </a:r>
            <a:r>
              <a:rPr lang="cs-CZ" sz="32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Minoa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vládl ve městě </a:t>
            </a:r>
            <a:r>
              <a:rPr lang="cs-CZ" sz="32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Knossu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Minojské období dějin Řecka je odvozeno od nejvýznamnějšího města na Krétě.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815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noaction">
              <a:snd r:embed="rId5" name="drumroll.wav"/>
            </a:hlinkClick>
          </p:cNvPr>
          <p:cNvSpPr/>
          <p:nvPr/>
        </p:nvSpPr>
        <p:spPr>
          <a:xfrm>
            <a:off x="187313" y="1636018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lodě nepotřebovali.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4355976" y="162307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museli umět stavět lodě.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749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146559" y="119675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na lodích dováželi měď, cín, slonovinu a polodrahokamy. 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4611055" y="119675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lodích dováželi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hotové výrobky a ovčí vlnu.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140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146559" y="119675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používali slabičné písmo. 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4611055" y="1196752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Kréťané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neznali písmo. 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158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Kréta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Řecko se spolu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stýkaly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ctr"/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Kréta a Řecko se spolu nestýkaly.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62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století př.n.l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minojská civilizace na Krétě zanikla.</a:t>
            </a: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 14. století n.l. minojská civilizace na Krétě zanikla.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940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0" y="43222"/>
            <a:ext cx="922211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vislý svitek 3">
            <a:hlinkClick r:id="" action="ppaction://hlinkshowjump?jump=nextslide">
              <a:snd r:embed="rId5" name="camera.wav"/>
            </a:hlinkClick>
          </p:cNvPr>
          <p:cNvSpPr/>
          <p:nvPr/>
        </p:nvSpPr>
        <p:spPr>
          <a:xfrm>
            <a:off x="4611055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Důvodem zániku krétské civilizace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zemětřesení a vpád </a:t>
            </a:r>
            <a:r>
              <a:rPr lang="cs-CZ" sz="32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Achájů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Svislý svitek 7">
            <a:hlinkClick r:id="" action="ppaction://noaction">
              <a:snd r:embed="rId6" name="drumroll.wav"/>
            </a:hlinkClick>
          </p:cNvPr>
          <p:cNvSpPr/>
          <p:nvPr/>
        </p:nvSpPr>
        <p:spPr>
          <a:xfrm>
            <a:off x="146559" y="1447850"/>
            <a:ext cx="4464496" cy="3672408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Důvodem zániku krétské civilizace byla změna klimatu.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436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9" name="Skupina 1168"/>
          <p:cNvGrpSpPr/>
          <p:nvPr/>
        </p:nvGrpSpPr>
        <p:grpSpPr>
          <a:xfrm>
            <a:off x="-139963" y="-220665"/>
            <a:ext cx="9653946" cy="7175501"/>
            <a:chOff x="-41386" y="-191295"/>
            <a:chExt cx="9653946" cy="7175501"/>
          </a:xfrm>
        </p:grpSpPr>
        <p:sp>
          <p:nvSpPr>
            <p:cNvPr id="7" name="AutoShape 7"/>
            <p:cNvSpPr>
              <a:spLocks noChangeAspect="1" noChangeArrowheads="1" noTextEdit="1"/>
            </p:cNvSpPr>
            <p:nvPr/>
          </p:nvSpPr>
          <p:spPr bwMode="auto">
            <a:xfrm>
              <a:off x="-38100" y="-191295"/>
              <a:ext cx="9650660" cy="71739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" name="Rectangle 9"/>
            <p:cNvSpPr>
              <a:spLocks noChangeArrowheads="1"/>
            </p:cNvSpPr>
            <p:nvPr/>
          </p:nvSpPr>
          <p:spPr bwMode="auto">
            <a:xfrm>
              <a:off x="-41386" y="-59532"/>
              <a:ext cx="9386146" cy="7016750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2">
              <a:solidFill>
                <a:srgbClr val="756161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" name="Freeform 10"/>
            <p:cNvSpPr>
              <a:spLocks noEditPoints="1"/>
            </p:cNvSpPr>
            <p:nvPr/>
          </p:nvSpPr>
          <p:spPr bwMode="auto">
            <a:xfrm>
              <a:off x="359493" y="235743"/>
              <a:ext cx="9069057" cy="6748463"/>
            </a:xfrm>
            <a:custGeom>
              <a:avLst/>
              <a:gdLst>
                <a:gd name="T0" fmla="*/ 1090 w 5520"/>
                <a:gd name="T1" fmla="*/ 1667 h 4251"/>
                <a:gd name="T2" fmla="*/ 447 w 5520"/>
                <a:gd name="T3" fmla="*/ 1110 h 4251"/>
                <a:gd name="T4" fmla="*/ 495 w 5520"/>
                <a:gd name="T5" fmla="*/ 1339 h 4251"/>
                <a:gd name="T6" fmla="*/ 304 w 5520"/>
                <a:gd name="T7" fmla="*/ 270 h 4251"/>
                <a:gd name="T8" fmla="*/ 1469 w 5520"/>
                <a:gd name="T9" fmla="*/ 1580 h 4251"/>
                <a:gd name="T10" fmla="*/ 230 w 5520"/>
                <a:gd name="T11" fmla="*/ 109 h 4251"/>
                <a:gd name="T12" fmla="*/ 799 w 5520"/>
                <a:gd name="T13" fmla="*/ 1572 h 4251"/>
                <a:gd name="T14" fmla="*/ 228 w 5520"/>
                <a:gd name="T15" fmla="*/ 2001 h 4251"/>
                <a:gd name="T16" fmla="*/ 1893 w 5520"/>
                <a:gd name="T17" fmla="*/ 2077 h 4251"/>
                <a:gd name="T18" fmla="*/ 1750 w 5520"/>
                <a:gd name="T19" fmla="*/ 1991 h 4251"/>
                <a:gd name="T20" fmla="*/ 370 w 5520"/>
                <a:gd name="T21" fmla="*/ 1917 h 4251"/>
                <a:gd name="T22" fmla="*/ 1405 w 5520"/>
                <a:gd name="T23" fmla="*/ 2984 h 4251"/>
                <a:gd name="T24" fmla="*/ 3567 w 5520"/>
                <a:gd name="T25" fmla="*/ 2278 h 4251"/>
                <a:gd name="T26" fmla="*/ 2131 w 5520"/>
                <a:gd name="T27" fmla="*/ 2309 h 4251"/>
                <a:gd name="T28" fmla="*/ 2466 w 5520"/>
                <a:gd name="T29" fmla="*/ 2192 h 4251"/>
                <a:gd name="T30" fmla="*/ 1548 w 5520"/>
                <a:gd name="T31" fmla="*/ 2754 h 4251"/>
                <a:gd name="T32" fmla="*/ 3997 w 5520"/>
                <a:gd name="T33" fmla="*/ 2195 h 4251"/>
                <a:gd name="T34" fmla="*/ 1564 w 5520"/>
                <a:gd name="T35" fmla="*/ 2231 h 4251"/>
                <a:gd name="T36" fmla="*/ 1707 w 5520"/>
                <a:gd name="T37" fmla="*/ 2146 h 4251"/>
                <a:gd name="T38" fmla="*/ 728 w 5520"/>
                <a:gd name="T39" fmla="*/ 2837 h 4251"/>
                <a:gd name="T40" fmla="*/ 2491 w 5520"/>
                <a:gd name="T41" fmla="*/ 3068 h 4251"/>
                <a:gd name="T42" fmla="*/ 995 w 5520"/>
                <a:gd name="T43" fmla="*/ 2470 h 4251"/>
                <a:gd name="T44" fmla="*/ 5291 w 5520"/>
                <a:gd name="T45" fmla="*/ 2282 h 4251"/>
                <a:gd name="T46" fmla="*/ 3908 w 5520"/>
                <a:gd name="T47" fmla="*/ 3183 h 4251"/>
                <a:gd name="T48" fmla="*/ 4885 w 5520"/>
                <a:gd name="T49" fmla="*/ 2530 h 4251"/>
                <a:gd name="T50" fmla="*/ 5102 w 5520"/>
                <a:gd name="T51" fmla="*/ 3414 h 4251"/>
                <a:gd name="T52" fmla="*/ 5520 w 5520"/>
                <a:gd name="T53" fmla="*/ 3197 h 4251"/>
                <a:gd name="T54" fmla="*/ 4289 w 5520"/>
                <a:gd name="T55" fmla="*/ 3410 h 4251"/>
                <a:gd name="T56" fmla="*/ 4583 w 5520"/>
                <a:gd name="T57" fmla="*/ 2270 h 4251"/>
                <a:gd name="T58" fmla="*/ 4151 w 5520"/>
                <a:gd name="T59" fmla="*/ 3973 h 4251"/>
                <a:gd name="T60" fmla="*/ 3789 w 5520"/>
                <a:gd name="T61" fmla="*/ 3135 h 4251"/>
                <a:gd name="T62" fmla="*/ 4757 w 5520"/>
                <a:gd name="T63" fmla="*/ 3889 h 4251"/>
                <a:gd name="T64" fmla="*/ 4641 w 5520"/>
                <a:gd name="T65" fmla="*/ 3756 h 4251"/>
                <a:gd name="T66" fmla="*/ 1283 w 5520"/>
                <a:gd name="T67" fmla="*/ 766 h 4251"/>
                <a:gd name="T68" fmla="*/ 1997 w 5520"/>
                <a:gd name="T69" fmla="*/ 90 h 4251"/>
                <a:gd name="T70" fmla="*/ 2514 w 5520"/>
                <a:gd name="T71" fmla="*/ 90 h 4251"/>
                <a:gd name="T72" fmla="*/ 2121 w 5520"/>
                <a:gd name="T73" fmla="*/ 1033 h 4251"/>
                <a:gd name="T74" fmla="*/ 2675 w 5520"/>
                <a:gd name="T75" fmla="*/ 1567 h 4251"/>
                <a:gd name="T76" fmla="*/ 3176 w 5520"/>
                <a:gd name="T77" fmla="*/ 1409 h 4251"/>
                <a:gd name="T78" fmla="*/ 3565 w 5520"/>
                <a:gd name="T79" fmla="*/ 783 h 4251"/>
                <a:gd name="T80" fmla="*/ 1800 w 5520"/>
                <a:gd name="T81" fmla="*/ 685 h 4251"/>
                <a:gd name="T82" fmla="*/ 2638 w 5520"/>
                <a:gd name="T83" fmla="*/ 3490 h 4251"/>
                <a:gd name="T84" fmla="*/ 3369 w 5520"/>
                <a:gd name="T85" fmla="*/ 4008 h 4251"/>
                <a:gd name="T86" fmla="*/ 550 w 5520"/>
                <a:gd name="T87" fmla="*/ 3566 h 4251"/>
                <a:gd name="T88" fmla="*/ 712 w 5520"/>
                <a:gd name="T89" fmla="*/ 3912 h 4251"/>
                <a:gd name="T90" fmla="*/ 406 w 5520"/>
                <a:gd name="T91" fmla="*/ 4204 h 4251"/>
                <a:gd name="T92" fmla="*/ 1943 w 5520"/>
                <a:gd name="T93" fmla="*/ 3923 h 4251"/>
                <a:gd name="T94" fmla="*/ 2781 w 5520"/>
                <a:gd name="T95" fmla="*/ 3235 h 4251"/>
                <a:gd name="T96" fmla="*/ 3288 w 5520"/>
                <a:gd name="T97" fmla="*/ 3490 h 4251"/>
                <a:gd name="T98" fmla="*/ 4453 w 5520"/>
                <a:gd name="T99" fmla="*/ 1111 h 4251"/>
                <a:gd name="T100" fmla="*/ 3801 w 5520"/>
                <a:gd name="T101" fmla="*/ 569 h 4251"/>
                <a:gd name="T102" fmla="*/ 3683 w 5520"/>
                <a:gd name="T103" fmla="*/ 1256 h 4251"/>
                <a:gd name="T104" fmla="*/ 4318 w 5520"/>
                <a:gd name="T105" fmla="*/ 1543 h 4251"/>
                <a:gd name="T106" fmla="*/ 3999 w 5520"/>
                <a:gd name="T107" fmla="*/ 1710 h 4251"/>
                <a:gd name="T108" fmla="*/ 4177 w 5520"/>
                <a:gd name="T109" fmla="*/ 1327 h 4251"/>
                <a:gd name="T110" fmla="*/ 3820 w 5520"/>
                <a:gd name="T111" fmla="*/ 1170 h 4251"/>
                <a:gd name="T112" fmla="*/ 3660 w 5520"/>
                <a:gd name="T113" fmla="*/ 317 h 4251"/>
                <a:gd name="T114" fmla="*/ 5307 w 5520"/>
                <a:gd name="T115" fmla="*/ 1027 h 4251"/>
                <a:gd name="T116" fmla="*/ 3186 w 5520"/>
                <a:gd name="T117" fmla="*/ 655 h 4251"/>
                <a:gd name="T118" fmla="*/ 176 w 5520"/>
                <a:gd name="T119" fmla="*/ 2252 h 4251"/>
                <a:gd name="T120" fmla="*/ 710 w 5520"/>
                <a:gd name="T121" fmla="*/ 3369 h 4251"/>
                <a:gd name="T122" fmla="*/ 809 w 5520"/>
                <a:gd name="T123" fmla="*/ 2659 h 4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520" h="4251">
                  <a:moveTo>
                    <a:pt x="1080" y="11"/>
                  </a:moveTo>
                  <a:lnTo>
                    <a:pt x="1080" y="1008"/>
                  </a:lnTo>
                  <a:lnTo>
                    <a:pt x="1612" y="1008"/>
                  </a:lnTo>
                  <a:lnTo>
                    <a:pt x="1612" y="1667"/>
                  </a:lnTo>
                  <a:lnTo>
                    <a:pt x="1090" y="1667"/>
                  </a:lnTo>
                  <a:lnTo>
                    <a:pt x="1090" y="1323"/>
                  </a:lnTo>
                  <a:lnTo>
                    <a:pt x="635" y="1323"/>
                  </a:lnTo>
                  <a:lnTo>
                    <a:pt x="635" y="356"/>
                  </a:lnTo>
                  <a:lnTo>
                    <a:pt x="447" y="356"/>
                  </a:lnTo>
                  <a:lnTo>
                    <a:pt x="447" y="1110"/>
                  </a:lnTo>
                  <a:lnTo>
                    <a:pt x="141" y="1110"/>
                  </a:lnTo>
                  <a:lnTo>
                    <a:pt x="141" y="1240"/>
                  </a:lnTo>
                  <a:lnTo>
                    <a:pt x="418" y="1240"/>
                  </a:lnTo>
                  <a:lnTo>
                    <a:pt x="495" y="1228"/>
                  </a:lnTo>
                  <a:lnTo>
                    <a:pt x="495" y="1339"/>
                  </a:lnTo>
                  <a:lnTo>
                    <a:pt x="418" y="1324"/>
                  </a:lnTo>
                  <a:lnTo>
                    <a:pt x="0" y="1324"/>
                  </a:lnTo>
                  <a:lnTo>
                    <a:pt x="0" y="1024"/>
                  </a:lnTo>
                  <a:lnTo>
                    <a:pt x="304" y="1024"/>
                  </a:lnTo>
                  <a:lnTo>
                    <a:pt x="304" y="270"/>
                  </a:lnTo>
                  <a:lnTo>
                    <a:pt x="776" y="270"/>
                  </a:lnTo>
                  <a:lnTo>
                    <a:pt x="776" y="1239"/>
                  </a:lnTo>
                  <a:lnTo>
                    <a:pt x="1233" y="1239"/>
                  </a:lnTo>
                  <a:lnTo>
                    <a:pt x="1233" y="1580"/>
                  </a:lnTo>
                  <a:lnTo>
                    <a:pt x="1469" y="1580"/>
                  </a:lnTo>
                  <a:lnTo>
                    <a:pt x="1469" y="1095"/>
                  </a:lnTo>
                  <a:lnTo>
                    <a:pt x="941" y="1095"/>
                  </a:lnTo>
                  <a:lnTo>
                    <a:pt x="941" y="96"/>
                  </a:lnTo>
                  <a:lnTo>
                    <a:pt x="310" y="96"/>
                  </a:lnTo>
                  <a:lnTo>
                    <a:pt x="230" y="109"/>
                  </a:lnTo>
                  <a:lnTo>
                    <a:pt x="230" y="0"/>
                  </a:lnTo>
                  <a:lnTo>
                    <a:pt x="310" y="11"/>
                  </a:lnTo>
                  <a:lnTo>
                    <a:pt x="1080" y="11"/>
                  </a:lnTo>
                  <a:close/>
                  <a:moveTo>
                    <a:pt x="370" y="1572"/>
                  </a:moveTo>
                  <a:lnTo>
                    <a:pt x="799" y="1572"/>
                  </a:lnTo>
                  <a:lnTo>
                    <a:pt x="879" y="1584"/>
                  </a:lnTo>
                  <a:lnTo>
                    <a:pt x="879" y="1472"/>
                  </a:lnTo>
                  <a:lnTo>
                    <a:pt x="799" y="1485"/>
                  </a:lnTo>
                  <a:lnTo>
                    <a:pt x="228" y="1485"/>
                  </a:lnTo>
                  <a:lnTo>
                    <a:pt x="228" y="2001"/>
                  </a:lnTo>
                  <a:lnTo>
                    <a:pt x="906" y="2001"/>
                  </a:lnTo>
                  <a:lnTo>
                    <a:pt x="906" y="1802"/>
                  </a:lnTo>
                  <a:lnTo>
                    <a:pt x="1368" y="1802"/>
                  </a:lnTo>
                  <a:lnTo>
                    <a:pt x="1368" y="2077"/>
                  </a:lnTo>
                  <a:lnTo>
                    <a:pt x="1893" y="2077"/>
                  </a:lnTo>
                  <a:lnTo>
                    <a:pt x="1893" y="1010"/>
                  </a:lnTo>
                  <a:lnTo>
                    <a:pt x="1914" y="962"/>
                  </a:lnTo>
                  <a:lnTo>
                    <a:pt x="1730" y="962"/>
                  </a:lnTo>
                  <a:lnTo>
                    <a:pt x="1750" y="1010"/>
                  </a:lnTo>
                  <a:lnTo>
                    <a:pt x="1750" y="1991"/>
                  </a:lnTo>
                  <a:lnTo>
                    <a:pt x="1511" y="1991"/>
                  </a:lnTo>
                  <a:lnTo>
                    <a:pt x="1511" y="1715"/>
                  </a:lnTo>
                  <a:lnTo>
                    <a:pt x="762" y="1715"/>
                  </a:lnTo>
                  <a:lnTo>
                    <a:pt x="762" y="1917"/>
                  </a:lnTo>
                  <a:lnTo>
                    <a:pt x="370" y="1917"/>
                  </a:lnTo>
                  <a:lnTo>
                    <a:pt x="370" y="1572"/>
                  </a:lnTo>
                  <a:close/>
                  <a:moveTo>
                    <a:pt x="4138" y="2662"/>
                  </a:moveTo>
                  <a:lnTo>
                    <a:pt x="2491" y="2662"/>
                  </a:lnTo>
                  <a:lnTo>
                    <a:pt x="2491" y="2984"/>
                  </a:lnTo>
                  <a:lnTo>
                    <a:pt x="1405" y="2984"/>
                  </a:lnTo>
                  <a:lnTo>
                    <a:pt x="1405" y="2667"/>
                  </a:lnTo>
                  <a:lnTo>
                    <a:pt x="1972" y="2667"/>
                  </a:lnTo>
                  <a:lnTo>
                    <a:pt x="1972" y="2393"/>
                  </a:lnTo>
                  <a:lnTo>
                    <a:pt x="3567" y="2393"/>
                  </a:lnTo>
                  <a:lnTo>
                    <a:pt x="3567" y="2278"/>
                  </a:lnTo>
                  <a:lnTo>
                    <a:pt x="2324" y="2278"/>
                  </a:lnTo>
                  <a:lnTo>
                    <a:pt x="2324" y="2094"/>
                  </a:lnTo>
                  <a:lnTo>
                    <a:pt x="2110" y="2094"/>
                  </a:lnTo>
                  <a:lnTo>
                    <a:pt x="2110" y="2261"/>
                  </a:lnTo>
                  <a:lnTo>
                    <a:pt x="2131" y="2309"/>
                  </a:lnTo>
                  <a:lnTo>
                    <a:pt x="1947" y="2309"/>
                  </a:lnTo>
                  <a:lnTo>
                    <a:pt x="1968" y="2261"/>
                  </a:lnTo>
                  <a:lnTo>
                    <a:pt x="1968" y="2009"/>
                  </a:lnTo>
                  <a:lnTo>
                    <a:pt x="2466" y="2009"/>
                  </a:lnTo>
                  <a:lnTo>
                    <a:pt x="2466" y="2192"/>
                  </a:lnTo>
                  <a:lnTo>
                    <a:pt x="3710" y="2192"/>
                  </a:lnTo>
                  <a:lnTo>
                    <a:pt x="3710" y="2478"/>
                  </a:lnTo>
                  <a:lnTo>
                    <a:pt x="2113" y="2478"/>
                  </a:lnTo>
                  <a:lnTo>
                    <a:pt x="2113" y="2754"/>
                  </a:lnTo>
                  <a:lnTo>
                    <a:pt x="1548" y="2754"/>
                  </a:lnTo>
                  <a:lnTo>
                    <a:pt x="1548" y="2899"/>
                  </a:lnTo>
                  <a:lnTo>
                    <a:pt x="2350" y="2899"/>
                  </a:lnTo>
                  <a:lnTo>
                    <a:pt x="2350" y="2577"/>
                  </a:lnTo>
                  <a:lnTo>
                    <a:pt x="3997" y="2577"/>
                  </a:lnTo>
                  <a:lnTo>
                    <a:pt x="3997" y="2195"/>
                  </a:lnTo>
                  <a:lnTo>
                    <a:pt x="3975" y="2146"/>
                  </a:lnTo>
                  <a:lnTo>
                    <a:pt x="4159" y="2146"/>
                  </a:lnTo>
                  <a:lnTo>
                    <a:pt x="4138" y="2195"/>
                  </a:lnTo>
                  <a:lnTo>
                    <a:pt x="4138" y="2662"/>
                  </a:lnTo>
                  <a:close/>
                  <a:moveTo>
                    <a:pt x="1564" y="2231"/>
                  </a:moveTo>
                  <a:lnTo>
                    <a:pt x="1564" y="2491"/>
                  </a:lnTo>
                  <a:lnTo>
                    <a:pt x="1544" y="2539"/>
                  </a:lnTo>
                  <a:lnTo>
                    <a:pt x="1726" y="2539"/>
                  </a:lnTo>
                  <a:lnTo>
                    <a:pt x="1707" y="2491"/>
                  </a:lnTo>
                  <a:lnTo>
                    <a:pt x="1707" y="2146"/>
                  </a:lnTo>
                  <a:lnTo>
                    <a:pt x="852" y="2146"/>
                  </a:lnTo>
                  <a:lnTo>
                    <a:pt x="852" y="2557"/>
                  </a:lnTo>
                  <a:lnTo>
                    <a:pt x="1184" y="2557"/>
                  </a:lnTo>
                  <a:lnTo>
                    <a:pt x="1184" y="2837"/>
                  </a:lnTo>
                  <a:lnTo>
                    <a:pt x="728" y="2837"/>
                  </a:lnTo>
                  <a:lnTo>
                    <a:pt x="728" y="3154"/>
                  </a:lnTo>
                  <a:lnTo>
                    <a:pt x="2491" y="3154"/>
                  </a:lnTo>
                  <a:lnTo>
                    <a:pt x="2568" y="3167"/>
                  </a:lnTo>
                  <a:lnTo>
                    <a:pt x="2568" y="3055"/>
                  </a:lnTo>
                  <a:lnTo>
                    <a:pt x="2491" y="3068"/>
                  </a:lnTo>
                  <a:lnTo>
                    <a:pt x="869" y="3068"/>
                  </a:lnTo>
                  <a:lnTo>
                    <a:pt x="869" y="2923"/>
                  </a:lnTo>
                  <a:lnTo>
                    <a:pt x="1326" y="2923"/>
                  </a:lnTo>
                  <a:lnTo>
                    <a:pt x="1326" y="2470"/>
                  </a:lnTo>
                  <a:lnTo>
                    <a:pt x="995" y="2470"/>
                  </a:lnTo>
                  <a:lnTo>
                    <a:pt x="995" y="2231"/>
                  </a:lnTo>
                  <a:lnTo>
                    <a:pt x="1564" y="2231"/>
                  </a:lnTo>
                  <a:close/>
                  <a:moveTo>
                    <a:pt x="4583" y="2270"/>
                  </a:moveTo>
                  <a:lnTo>
                    <a:pt x="5210" y="2270"/>
                  </a:lnTo>
                  <a:lnTo>
                    <a:pt x="5291" y="2282"/>
                  </a:lnTo>
                  <a:lnTo>
                    <a:pt x="5291" y="2171"/>
                  </a:lnTo>
                  <a:lnTo>
                    <a:pt x="5210" y="2184"/>
                  </a:lnTo>
                  <a:lnTo>
                    <a:pt x="4440" y="2184"/>
                  </a:lnTo>
                  <a:lnTo>
                    <a:pt x="4440" y="3183"/>
                  </a:lnTo>
                  <a:lnTo>
                    <a:pt x="3908" y="3183"/>
                  </a:lnTo>
                  <a:lnTo>
                    <a:pt x="3908" y="3840"/>
                  </a:lnTo>
                  <a:lnTo>
                    <a:pt x="4430" y="3840"/>
                  </a:lnTo>
                  <a:lnTo>
                    <a:pt x="4430" y="3497"/>
                  </a:lnTo>
                  <a:lnTo>
                    <a:pt x="4885" y="3497"/>
                  </a:lnTo>
                  <a:lnTo>
                    <a:pt x="4885" y="2530"/>
                  </a:lnTo>
                  <a:lnTo>
                    <a:pt x="5073" y="2530"/>
                  </a:lnTo>
                  <a:lnTo>
                    <a:pt x="5073" y="3284"/>
                  </a:lnTo>
                  <a:lnTo>
                    <a:pt x="5378" y="3284"/>
                  </a:lnTo>
                  <a:lnTo>
                    <a:pt x="5378" y="3414"/>
                  </a:lnTo>
                  <a:lnTo>
                    <a:pt x="5102" y="3414"/>
                  </a:lnTo>
                  <a:lnTo>
                    <a:pt x="5024" y="3400"/>
                  </a:lnTo>
                  <a:lnTo>
                    <a:pt x="5024" y="3511"/>
                  </a:lnTo>
                  <a:lnTo>
                    <a:pt x="5102" y="3500"/>
                  </a:lnTo>
                  <a:lnTo>
                    <a:pt x="5520" y="3500"/>
                  </a:lnTo>
                  <a:lnTo>
                    <a:pt x="5520" y="3197"/>
                  </a:lnTo>
                  <a:lnTo>
                    <a:pt x="5216" y="3197"/>
                  </a:lnTo>
                  <a:lnTo>
                    <a:pt x="5216" y="2443"/>
                  </a:lnTo>
                  <a:lnTo>
                    <a:pt x="4746" y="2443"/>
                  </a:lnTo>
                  <a:lnTo>
                    <a:pt x="4746" y="3410"/>
                  </a:lnTo>
                  <a:lnTo>
                    <a:pt x="4289" y="3410"/>
                  </a:lnTo>
                  <a:lnTo>
                    <a:pt x="4289" y="3754"/>
                  </a:lnTo>
                  <a:lnTo>
                    <a:pt x="4051" y="3754"/>
                  </a:lnTo>
                  <a:lnTo>
                    <a:pt x="4051" y="3267"/>
                  </a:lnTo>
                  <a:lnTo>
                    <a:pt x="4583" y="3267"/>
                  </a:lnTo>
                  <a:lnTo>
                    <a:pt x="4583" y="2270"/>
                  </a:lnTo>
                  <a:close/>
                  <a:moveTo>
                    <a:pt x="5291" y="3659"/>
                  </a:moveTo>
                  <a:lnTo>
                    <a:pt x="5291" y="4175"/>
                  </a:lnTo>
                  <a:lnTo>
                    <a:pt x="4614" y="4175"/>
                  </a:lnTo>
                  <a:lnTo>
                    <a:pt x="4614" y="3973"/>
                  </a:lnTo>
                  <a:lnTo>
                    <a:pt x="4151" y="3973"/>
                  </a:lnTo>
                  <a:lnTo>
                    <a:pt x="4151" y="4251"/>
                  </a:lnTo>
                  <a:lnTo>
                    <a:pt x="3629" y="4251"/>
                  </a:lnTo>
                  <a:lnTo>
                    <a:pt x="3629" y="3184"/>
                  </a:lnTo>
                  <a:lnTo>
                    <a:pt x="3606" y="3135"/>
                  </a:lnTo>
                  <a:lnTo>
                    <a:pt x="3789" y="3135"/>
                  </a:lnTo>
                  <a:lnTo>
                    <a:pt x="3768" y="3184"/>
                  </a:lnTo>
                  <a:lnTo>
                    <a:pt x="3768" y="4164"/>
                  </a:lnTo>
                  <a:lnTo>
                    <a:pt x="4008" y="4164"/>
                  </a:lnTo>
                  <a:lnTo>
                    <a:pt x="4008" y="3889"/>
                  </a:lnTo>
                  <a:lnTo>
                    <a:pt x="4757" y="3889"/>
                  </a:lnTo>
                  <a:lnTo>
                    <a:pt x="4757" y="4089"/>
                  </a:lnTo>
                  <a:lnTo>
                    <a:pt x="5150" y="4089"/>
                  </a:lnTo>
                  <a:lnTo>
                    <a:pt x="5150" y="3743"/>
                  </a:lnTo>
                  <a:lnTo>
                    <a:pt x="4722" y="3743"/>
                  </a:lnTo>
                  <a:lnTo>
                    <a:pt x="4641" y="3756"/>
                  </a:lnTo>
                  <a:lnTo>
                    <a:pt x="4641" y="3647"/>
                  </a:lnTo>
                  <a:lnTo>
                    <a:pt x="4722" y="3659"/>
                  </a:lnTo>
                  <a:lnTo>
                    <a:pt x="5291" y="3659"/>
                  </a:lnTo>
                  <a:close/>
                  <a:moveTo>
                    <a:pt x="1283" y="5"/>
                  </a:moveTo>
                  <a:lnTo>
                    <a:pt x="1283" y="766"/>
                  </a:lnTo>
                  <a:lnTo>
                    <a:pt x="1262" y="814"/>
                  </a:lnTo>
                  <a:lnTo>
                    <a:pt x="1446" y="814"/>
                  </a:lnTo>
                  <a:lnTo>
                    <a:pt x="1424" y="766"/>
                  </a:lnTo>
                  <a:lnTo>
                    <a:pt x="1424" y="90"/>
                  </a:lnTo>
                  <a:lnTo>
                    <a:pt x="1997" y="90"/>
                  </a:lnTo>
                  <a:lnTo>
                    <a:pt x="1997" y="362"/>
                  </a:lnTo>
                  <a:lnTo>
                    <a:pt x="1657" y="362"/>
                  </a:lnTo>
                  <a:lnTo>
                    <a:pt x="1657" y="771"/>
                  </a:lnTo>
                  <a:lnTo>
                    <a:pt x="2514" y="771"/>
                  </a:lnTo>
                  <a:lnTo>
                    <a:pt x="2514" y="90"/>
                  </a:lnTo>
                  <a:lnTo>
                    <a:pt x="2853" y="90"/>
                  </a:lnTo>
                  <a:lnTo>
                    <a:pt x="2853" y="868"/>
                  </a:lnTo>
                  <a:lnTo>
                    <a:pt x="3424" y="868"/>
                  </a:lnTo>
                  <a:lnTo>
                    <a:pt x="3424" y="1033"/>
                  </a:lnTo>
                  <a:lnTo>
                    <a:pt x="2121" y="1033"/>
                  </a:lnTo>
                  <a:lnTo>
                    <a:pt x="2121" y="1798"/>
                  </a:lnTo>
                  <a:lnTo>
                    <a:pt x="3315" y="1798"/>
                  </a:lnTo>
                  <a:lnTo>
                    <a:pt x="3315" y="1323"/>
                  </a:lnTo>
                  <a:lnTo>
                    <a:pt x="2675" y="1323"/>
                  </a:lnTo>
                  <a:lnTo>
                    <a:pt x="2675" y="1567"/>
                  </a:lnTo>
                  <a:lnTo>
                    <a:pt x="2655" y="1614"/>
                  </a:lnTo>
                  <a:lnTo>
                    <a:pt x="2835" y="1614"/>
                  </a:lnTo>
                  <a:lnTo>
                    <a:pt x="2816" y="1567"/>
                  </a:lnTo>
                  <a:lnTo>
                    <a:pt x="2816" y="1409"/>
                  </a:lnTo>
                  <a:lnTo>
                    <a:pt x="3176" y="1409"/>
                  </a:lnTo>
                  <a:lnTo>
                    <a:pt x="3176" y="1711"/>
                  </a:lnTo>
                  <a:lnTo>
                    <a:pt x="2262" y="1711"/>
                  </a:lnTo>
                  <a:lnTo>
                    <a:pt x="2262" y="1117"/>
                  </a:lnTo>
                  <a:lnTo>
                    <a:pt x="3565" y="1117"/>
                  </a:lnTo>
                  <a:lnTo>
                    <a:pt x="3565" y="783"/>
                  </a:lnTo>
                  <a:lnTo>
                    <a:pt x="2996" y="783"/>
                  </a:lnTo>
                  <a:lnTo>
                    <a:pt x="2996" y="5"/>
                  </a:lnTo>
                  <a:lnTo>
                    <a:pt x="2371" y="5"/>
                  </a:lnTo>
                  <a:lnTo>
                    <a:pt x="2371" y="685"/>
                  </a:lnTo>
                  <a:lnTo>
                    <a:pt x="1800" y="685"/>
                  </a:lnTo>
                  <a:lnTo>
                    <a:pt x="1800" y="447"/>
                  </a:lnTo>
                  <a:lnTo>
                    <a:pt x="2141" y="447"/>
                  </a:lnTo>
                  <a:lnTo>
                    <a:pt x="2141" y="5"/>
                  </a:lnTo>
                  <a:lnTo>
                    <a:pt x="1283" y="5"/>
                  </a:lnTo>
                  <a:close/>
                  <a:moveTo>
                    <a:pt x="2638" y="3490"/>
                  </a:moveTo>
                  <a:lnTo>
                    <a:pt x="2638" y="3321"/>
                  </a:lnTo>
                  <a:lnTo>
                    <a:pt x="2245" y="3321"/>
                  </a:lnTo>
                  <a:lnTo>
                    <a:pt x="2245" y="3632"/>
                  </a:lnTo>
                  <a:lnTo>
                    <a:pt x="3369" y="3632"/>
                  </a:lnTo>
                  <a:lnTo>
                    <a:pt x="3369" y="4008"/>
                  </a:lnTo>
                  <a:lnTo>
                    <a:pt x="2086" y="4008"/>
                  </a:lnTo>
                  <a:lnTo>
                    <a:pt x="2086" y="4235"/>
                  </a:lnTo>
                  <a:lnTo>
                    <a:pt x="1533" y="4235"/>
                  </a:lnTo>
                  <a:lnTo>
                    <a:pt x="1533" y="3566"/>
                  </a:lnTo>
                  <a:lnTo>
                    <a:pt x="550" y="3566"/>
                  </a:lnTo>
                  <a:lnTo>
                    <a:pt x="550" y="4118"/>
                  </a:lnTo>
                  <a:lnTo>
                    <a:pt x="1051" y="4118"/>
                  </a:lnTo>
                  <a:lnTo>
                    <a:pt x="1051" y="3901"/>
                  </a:lnTo>
                  <a:lnTo>
                    <a:pt x="792" y="3901"/>
                  </a:lnTo>
                  <a:lnTo>
                    <a:pt x="712" y="3912"/>
                  </a:lnTo>
                  <a:lnTo>
                    <a:pt x="712" y="3802"/>
                  </a:lnTo>
                  <a:lnTo>
                    <a:pt x="792" y="3816"/>
                  </a:lnTo>
                  <a:lnTo>
                    <a:pt x="1194" y="3816"/>
                  </a:lnTo>
                  <a:lnTo>
                    <a:pt x="1194" y="4204"/>
                  </a:lnTo>
                  <a:lnTo>
                    <a:pt x="406" y="4204"/>
                  </a:lnTo>
                  <a:lnTo>
                    <a:pt x="406" y="3480"/>
                  </a:lnTo>
                  <a:lnTo>
                    <a:pt x="1674" y="3480"/>
                  </a:lnTo>
                  <a:lnTo>
                    <a:pt x="1674" y="4148"/>
                  </a:lnTo>
                  <a:lnTo>
                    <a:pt x="1943" y="4148"/>
                  </a:lnTo>
                  <a:lnTo>
                    <a:pt x="1943" y="3923"/>
                  </a:lnTo>
                  <a:lnTo>
                    <a:pt x="3226" y="3923"/>
                  </a:lnTo>
                  <a:lnTo>
                    <a:pt x="3226" y="3716"/>
                  </a:lnTo>
                  <a:lnTo>
                    <a:pt x="2104" y="3716"/>
                  </a:lnTo>
                  <a:lnTo>
                    <a:pt x="2104" y="3235"/>
                  </a:lnTo>
                  <a:lnTo>
                    <a:pt x="2781" y="3235"/>
                  </a:lnTo>
                  <a:lnTo>
                    <a:pt x="2781" y="3403"/>
                  </a:lnTo>
                  <a:lnTo>
                    <a:pt x="3288" y="3403"/>
                  </a:lnTo>
                  <a:lnTo>
                    <a:pt x="3369" y="3392"/>
                  </a:lnTo>
                  <a:lnTo>
                    <a:pt x="3369" y="3502"/>
                  </a:lnTo>
                  <a:lnTo>
                    <a:pt x="3288" y="3490"/>
                  </a:lnTo>
                  <a:lnTo>
                    <a:pt x="2638" y="3490"/>
                  </a:lnTo>
                  <a:close/>
                  <a:moveTo>
                    <a:pt x="3205" y="28"/>
                  </a:moveTo>
                  <a:lnTo>
                    <a:pt x="5450" y="28"/>
                  </a:lnTo>
                  <a:lnTo>
                    <a:pt x="5450" y="1111"/>
                  </a:lnTo>
                  <a:lnTo>
                    <a:pt x="4453" y="1111"/>
                  </a:lnTo>
                  <a:lnTo>
                    <a:pt x="4453" y="809"/>
                  </a:lnTo>
                  <a:lnTo>
                    <a:pt x="4873" y="809"/>
                  </a:lnTo>
                  <a:lnTo>
                    <a:pt x="4873" y="402"/>
                  </a:lnTo>
                  <a:lnTo>
                    <a:pt x="3801" y="402"/>
                  </a:lnTo>
                  <a:lnTo>
                    <a:pt x="3801" y="569"/>
                  </a:lnTo>
                  <a:lnTo>
                    <a:pt x="4339" y="569"/>
                  </a:lnTo>
                  <a:lnTo>
                    <a:pt x="4339" y="836"/>
                  </a:lnTo>
                  <a:lnTo>
                    <a:pt x="3962" y="836"/>
                  </a:lnTo>
                  <a:lnTo>
                    <a:pt x="3962" y="1256"/>
                  </a:lnTo>
                  <a:lnTo>
                    <a:pt x="3683" y="1256"/>
                  </a:lnTo>
                  <a:lnTo>
                    <a:pt x="3683" y="1914"/>
                  </a:lnTo>
                  <a:lnTo>
                    <a:pt x="5346" y="1914"/>
                  </a:lnTo>
                  <a:lnTo>
                    <a:pt x="5346" y="1411"/>
                  </a:lnTo>
                  <a:lnTo>
                    <a:pt x="4318" y="1411"/>
                  </a:lnTo>
                  <a:lnTo>
                    <a:pt x="4318" y="1543"/>
                  </a:lnTo>
                  <a:lnTo>
                    <a:pt x="5152" y="1543"/>
                  </a:lnTo>
                  <a:lnTo>
                    <a:pt x="5152" y="1809"/>
                  </a:lnTo>
                  <a:lnTo>
                    <a:pt x="4078" y="1809"/>
                  </a:lnTo>
                  <a:lnTo>
                    <a:pt x="3999" y="1820"/>
                  </a:lnTo>
                  <a:lnTo>
                    <a:pt x="3999" y="1710"/>
                  </a:lnTo>
                  <a:lnTo>
                    <a:pt x="4078" y="1722"/>
                  </a:lnTo>
                  <a:lnTo>
                    <a:pt x="5009" y="1722"/>
                  </a:lnTo>
                  <a:lnTo>
                    <a:pt x="5009" y="1629"/>
                  </a:lnTo>
                  <a:lnTo>
                    <a:pt x="4177" y="1629"/>
                  </a:lnTo>
                  <a:lnTo>
                    <a:pt x="4177" y="1327"/>
                  </a:lnTo>
                  <a:lnTo>
                    <a:pt x="5489" y="1327"/>
                  </a:lnTo>
                  <a:lnTo>
                    <a:pt x="5489" y="2000"/>
                  </a:lnTo>
                  <a:lnTo>
                    <a:pt x="3542" y="2000"/>
                  </a:lnTo>
                  <a:lnTo>
                    <a:pt x="3542" y="1170"/>
                  </a:lnTo>
                  <a:lnTo>
                    <a:pt x="3820" y="1170"/>
                  </a:lnTo>
                  <a:lnTo>
                    <a:pt x="3820" y="750"/>
                  </a:lnTo>
                  <a:lnTo>
                    <a:pt x="4198" y="750"/>
                  </a:lnTo>
                  <a:lnTo>
                    <a:pt x="4198" y="656"/>
                  </a:lnTo>
                  <a:lnTo>
                    <a:pt x="3660" y="656"/>
                  </a:lnTo>
                  <a:lnTo>
                    <a:pt x="3660" y="317"/>
                  </a:lnTo>
                  <a:lnTo>
                    <a:pt x="5015" y="317"/>
                  </a:lnTo>
                  <a:lnTo>
                    <a:pt x="5015" y="895"/>
                  </a:lnTo>
                  <a:lnTo>
                    <a:pt x="4597" y="895"/>
                  </a:lnTo>
                  <a:lnTo>
                    <a:pt x="4597" y="1027"/>
                  </a:lnTo>
                  <a:lnTo>
                    <a:pt x="5307" y="1027"/>
                  </a:lnTo>
                  <a:lnTo>
                    <a:pt x="5307" y="114"/>
                  </a:lnTo>
                  <a:lnTo>
                    <a:pt x="3348" y="114"/>
                  </a:lnTo>
                  <a:lnTo>
                    <a:pt x="3348" y="607"/>
                  </a:lnTo>
                  <a:lnTo>
                    <a:pt x="3368" y="655"/>
                  </a:lnTo>
                  <a:lnTo>
                    <a:pt x="3186" y="655"/>
                  </a:lnTo>
                  <a:lnTo>
                    <a:pt x="3205" y="607"/>
                  </a:lnTo>
                  <a:lnTo>
                    <a:pt x="3205" y="28"/>
                  </a:lnTo>
                  <a:close/>
                  <a:moveTo>
                    <a:pt x="468" y="2744"/>
                  </a:moveTo>
                  <a:lnTo>
                    <a:pt x="468" y="2252"/>
                  </a:lnTo>
                  <a:lnTo>
                    <a:pt x="176" y="2252"/>
                  </a:lnTo>
                  <a:lnTo>
                    <a:pt x="176" y="3283"/>
                  </a:lnTo>
                  <a:lnTo>
                    <a:pt x="710" y="3283"/>
                  </a:lnTo>
                  <a:lnTo>
                    <a:pt x="792" y="3271"/>
                  </a:lnTo>
                  <a:lnTo>
                    <a:pt x="792" y="3381"/>
                  </a:lnTo>
                  <a:lnTo>
                    <a:pt x="710" y="3369"/>
                  </a:lnTo>
                  <a:lnTo>
                    <a:pt x="35" y="3369"/>
                  </a:lnTo>
                  <a:lnTo>
                    <a:pt x="35" y="2165"/>
                  </a:lnTo>
                  <a:lnTo>
                    <a:pt x="612" y="2165"/>
                  </a:lnTo>
                  <a:lnTo>
                    <a:pt x="612" y="2659"/>
                  </a:lnTo>
                  <a:lnTo>
                    <a:pt x="809" y="2659"/>
                  </a:lnTo>
                  <a:lnTo>
                    <a:pt x="890" y="2646"/>
                  </a:lnTo>
                  <a:lnTo>
                    <a:pt x="890" y="2757"/>
                  </a:lnTo>
                  <a:lnTo>
                    <a:pt x="809" y="2744"/>
                  </a:lnTo>
                  <a:lnTo>
                    <a:pt x="468" y="2744"/>
                  </a:lnTo>
                  <a:close/>
                </a:path>
              </a:pathLst>
            </a:custGeom>
            <a:solidFill>
              <a:srgbClr val="C2AB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Freeform 11"/>
            <p:cNvSpPr>
              <a:spLocks noEditPoints="1"/>
            </p:cNvSpPr>
            <p:nvPr/>
          </p:nvSpPr>
          <p:spPr bwMode="auto">
            <a:xfrm>
              <a:off x="1790498" y="11905"/>
              <a:ext cx="5341215" cy="5402263"/>
            </a:xfrm>
            <a:custGeom>
              <a:avLst/>
              <a:gdLst>
                <a:gd name="T0" fmla="*/ 1959 w 3251"/>
                <a:gd name="T1" fmla="*/ 3391 h 3403"/>
                <a:gd name="T2" fmla="*/ 2417 w 3251"/>
                <a:gd name="T3" fmla="*/ 3391 h 3403"/>
                <a:gd name="T4" fmla="*/ 2497 w 3251"/>
                <a:gd name="T5" fmla="*/ 3403 h 3403"/>
                <a:gd name="T6" fmla="*/ 2497 w 3251"/>
                <a:gd name="T7" fmla="*/ 3292 h 3403"/>
                <a:gd name="T8" fmla="*/ 2417 w 3251"/>
                <a:gd name="T9" fmla="*/ 3304 h 3403"/>
                <a:gd name="T10" fmla="*/ 2100 w 3251"/>
                <a:gd name="T11" fmla="*/ 3304 h 3403"/>
                <a:gd name="T12" fmla="*/ 2100 w 3251"/>
                <a:gd name="T13" fmla="*/ 3041 h 3403"/>
                <a:gd name="T14" fmla="*/ 3087 w 3251"/>
                <a:gd name="T15" fmla="*/ 3041 h 3403"/>
                <a:gd name="T16" fmla="*/ 3087 w 3251"/>
                <a:gd name="T17" fmla="*/ 3186 h 3403"/>
                <a:gd name="T18" fmla="*/ 3068 w 3251"/>
                <a:gd name="T19" fmla="*/ 3234 h 3403"/>
                <a:gd name="T20" fmla="*/ 3251 w 3251"/>
                <a:gd name="T21" fmla="*/ 3234 h 3403"/>
                <a:gd name="T22" fmla="*/ 3230 w 3251"/>
                <a:gd name="T23" fmla="*/ 3186 h 3403"/>
                <a:gd name="T24" fmla="*/ 3230 w 3251"/>
                <a:gd name="T25" fmla="*/ 2955 h 3403"/>
                <a:gd name="T26" fmla="*/ 1959 w 3251"/>
                <a:gd name="T27" fmla="*/ 2955 h 3403"/>
                <a:gd name="T28" fmla="*/ 1959 w 3251"/>
                <a:gd name="T29" fmla="*/ 3391 h 3403"/>
                <a:gd name="T30" fmla="*/ 0 w 3251"/>
                <a:gd name="T31" fmla="*/ 0 h 3403"/>
                <a:gd name="T32" fmla="*/ 126 w 3251"/>
                <a:gd name="T33" fmla="*/ 101 h 3403"/>
                <a:gd name="T34" fmla="*/ 126 w 3251"/>
                <a:gd name="T35" fmla="*/ 1098 h 3403"/>
                <a:gd name="T36" fmla="*/ 0 w 3251"/>
                <a:gd name="T37" fmla="*/ 999 h 3403"/>
                <a:gd name="T38" fmla="*/ 0 w 3251"/>
                <a:gd name="T39" fmla="*/ 0 h 3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51" h="3403">
                  <a:moveTo>
                    <a:pt x="1959" y="3391"/>
                  </a:moveTo>
                  <a:lnTo>
                    <a:pt x="2417" y="3391"/>
                  </a:lnTo>
                  <a:lnTo>
                    <a:pt x="2497" y="3403"/>
                  </a:lnTo>
                  <a:lnTo>
                    <a:pt x="2497" y="3292"/>
                  </a:lnTo>
                  <a:lnTo>
                    <a:pt x="2417" y="3304"/>
                  </a:lnTo>
                  <a:lnTo>
                    <a:pt x="2100" y="3304"/>
                  </a:lnTo>
                  <a:lnTo>
                    <a:pt x="2100" y="3041"/>
                  </a:lnTo>
                  <a:lnTo>
                    <a:pt x="3087" y="3041"/>
                  </a:lnTo>
                  <a:lnTo>
                    <a:pt x="3087" y="3186"/>
                  </a:lnTo>
                  <a:lnTo>
                    <a:pt x="3068" y="3234"/>
                  </a:lnTo>
                  <a:lnTo>
                    <a:pt x="3251" y="3234"/>
                  </a:lnTo>
                  <a:lnTo>
                    <a:pt x="3230" y="3186"/>
                  </a:lnTo>
                  <a:lnTo>
                    <a:pt x="3230" y="2955"/>
                  </a:lnTo>
                  <a:lnTo>
                    <a:pt x="1959" y="2955"/>
                  </a:lnTo>
                  <a:lnTo>
                    <a:pt x="1959" y="3391"/>
                  </a:lnTo>
                  <a:close/>
                  <a:moveTo>
                    <a:pt x="0" y="0"/>
                  </a:moveTo>
                  <a:lnTo>
                    <a:pt x="126" y="101"/>
                  </a:lnTo>
                  <a:lnTo>
                    <a:pt x="126" y="1098"/>
                  </a:lnTo>
                  <a:lnTo>
                    <a:pt x="0" y="9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2664545" y="1597818"/>
              <a:ext cx="207011" cy="1200150"/>
            </a:xfrm>
            <a:custGeom>
              <a:avLst/>
              <a:gdLst>
                <a:gd name="T0" fmla="*/ 0 w 126"/>
                <a:gd name="T1" fmla="*/ 0 h 756"/>
                <a:gd name="T2" fmla="*/ 126 w 126"/>
                <a:gd name="T3" fmla="*/ 99 h 756"/>
                <a:gd name="T4" fmla="*/ 126 w 126"/>
                <a:gd name="T5" fmla="*/ 756 h 756"/>
                <a:gd name="T6" fmla="*/ 0 w 126"/>
                <a:gd name="T7" fmla="*/ 658 h 756"/>
                <a:gd name="T8" fmla="*/ 0 w 126"/>
                <a:gd name="T9" fmla="*/ 0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56">
                  <a:moveTo>
                    <a:pt x="0" y="0"/>
                  </a:moveTo>
                  <a:lnTo>
                    <a:pt x="126" y="99"/>
                  </a:lnTo>
                  <a:lnTo>
                    <a:pt x="126" y="756"/>
                  </a:lnTo>
                  <a:lnTo>
                    <a:pt x="0" y="6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041869" y="1959768"/>
              <a:ext cx="200439" cy="704850"/>
            </a:xfrm>
            <a:custGeom>
              <a:avLst/>
              <a:gdLst>
                <a:gd name="T0" fmla="*/ 0 w 122"/>
                <a:gd name="T1" fmla="*/ 0 h 444"/>
                <a:gd name="T2" fmla="*/ 122 w 122"/>
                <a:gd name="T3" fmla="*/ 101 h 444"/>
                <a:gd name="T4" fmla="*/ 122 w 122"/>
                <a:gd name="T5" fmla="*/ 444 h 444"/>
                <a:gd name="T6" fmla="*/ 0 w 122"/>
                <a:gd name="T7" fmla="*/ 344 h 444"/>
                <a:gd name="T8" fmla="*/ 0 w 122"/>
                <a:gd name="T9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44">
                  <a:moveTo>
                    <a:pt x="0" y="0"/>
                  </a:moveTo>
                  <a:lnTo>
                    <a:pt x="122" y="101"/>
                  </a:lnTo>
                  <a:lnTo>
                    <a:pt x="122" y="444"/>
                  </a:lnTo>
                  <a:lnTo>
                    <a:pt x="0" y="3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1291043" y="426243"/>
              <a:ext cx="203725" cy="1693863"/>
            </a:xfrm>
            <a:custGeom>
              <a:avLst/>
              <a:gdLst>
                <a:gd name="T0" fmla="*/ 0 w 124"/>
                <a:gd name="T1" fmla="*/ 0 h 1067"/>
                <a:gd name="T2" fmla="*/ 124 w 124"/>
                <a:gd name="T3" fmla="*/ 100 h 1067"/>
                <a:gd name="T4" fmla="*/ 124 w 124"/>
                <a:gd name="T5" fmla="*/ 1067 h 1067"/>
                <a:gd name="T6" fmla="*/ 0 w 124"/>
                <a:gd name="T7" fmla="*/ 966 h 1067"/>
                <a:gd name="T8" fmla="*/ 0 w 124"/>
                <a:gd name="T9" fmla="*/ 0 h 10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067">
                  <a:moveTo>
                    <a:pt x="0" y="0"/>
                  </a:moveTo>
                  <a:lnTo>
                    <a:pt x="124" y="100"/>
                  </a:lnTo>
                  <a:lnTo>
                    <a:pt x="124" y="1067"/>
                  </a:lnTo>
                  <a:lnTo>
                    <a:pt x="0" y="9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750514" y="561180"/>
              <a:ext cx="512599" cy="160338"/>
            </a:xfrm>
            <a:custGeom>
              <a:avLst/>
              <a:gdLst>
                <a:gd name="T0" fmla="*/ 186 w 312"/>
                <a:gd name="T1" fmla="*/ 0 h 101"/>
                <a:gd name="T2" fmla="*/ 312 w 312"/>
                <a:gd name="T3" fmla="*/ 101 h 101"/>
                <a:gd name="T4" fmla="*/ 126 w 312"/>
                <a:gd name="T5" fmla="*/ 101 h 101"/>
                <a:gd name="T6" fmla="*/ 0 w 312"/>
                <a:gd name="T7" fmla="*/ 0 h 101"/>
                <a:gd name="T8" fmla="*/ 186 w 312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2" h="101">
                  <a:moveTo>
                    <a:pt x="186" y="0"/>
                  </a:moveTo>
                  <a:lnTo>
                    <a:pt x="312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" name="Freeform 16"/>
            <p:cNvSpPr>
              <a:spLocks/>
            </p:cNvSpPr>
            <p:nvPr/>
          </p:nvSpPr>
          <p:spPr bwMode="auto">
            <a:xfrm>
              <a:off x="750514" y="561180"/>
              <a:ext cx="207011" cy="1355725"/>
            </a:xfrm>
            <a:custGeom>
              <a:avLst/>
              <a:gdLst>
                <a:gd name="T0" fmla="*/ 0 w 126"/>
                <a:gd name="T1" fmla="*/ 0 h 854"/>
                <a:gd name="T2" fmla="*/ 126 w 126"/>
                <a:gd name="T3" fmla="*/ 101 h 854"/>
                <a:gd name="T4" fmla="*/ 126 w 126"/>
                <a:gd name="T5" fmla="*/ 854 h 854"/>
                <a:gd name="T6" fmla="*/ 0 w 126"/>
                <a:gd name="T7" fmla="*/ 754 h 854"/>
                <a:gd name="T8" fmla="*/ 0 w 126"/>
                <a:gd name="T9" fmla="*/ 0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854">
                  <a:moveTo>
                    <a:pt x="0" y="0"/>
                  </a:moveTo>
                  <a:lnTo>
                    <a:pt x="126" y="101"/>
                  </a:lnTo>
                  <a:lnTo>
                    <a:pt x="126" y="854"/>
                  </a:lnTo>
                  <a:lnTo>
                    <a:pt x="0" y="7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" name="Freeform 17"/>
            <p:cNvSpPr>
              <a:spLocks/>
            </p:cNvSpPr>
            <p:nvPr/>
          </p:nvSpPr>
          <p:spPr bwMode="auto">
            <a:xfrm>
              <a:off x="251058" y="1758155"/>
              <a:ext cx="706466" cy="158750"/>
            </a:xfrm>
            <a:custGeom>
              <a:avLst/>
              <a:gdLst>
                <a:gd name="T0" fmla="*/ 304 w 430"/>
                <a:gd name="T1" fmla="*/ 0 h 100"/>
                <a:gd name="T2" fmla="*/ 430 w 430"/>
                <a:gd name="T3" fmla="*/ 100 h 100"/>
                <a:gd name="T4" fmla="*/ 124 w 430"/>
                <a:gd name="T5" fmla="*/ 100 h 100"/>
                <a:gd name="T6" fmla="*/ 0 w 430"/>
                <a:gd name="T7" fmla="*/ 0 h 100"/>
                <a:gd name="T8" fmla="*/ 304 w 43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0" h="100">
                  <a:moveTo>
                    <a:pt x="304" y="0"/>
                  </a:moveTo>
                  <a:lnTo>
                    <a:pt x="430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>
              <a:off x="251058" y="1758155"/>
              <a:ext cx="203725" cy="366713"/>
            </a:xfrm>
            <a:custGeom>
              <a:avLst/>
              <a:gdLst>
                <a:gd name="T0" fmla="*/ 0 w 124"/>
                <a:gd name="T1" fmla="*/ 0 h 231"/>
                <a:gd name="T2" fmla="*/ 124 w 124"/>
                <a:gd name="T3" fmla="*/ 100 h 231"/>
                <a:gd name="T4" fmla="*/ 124 w 124"/>
                <a:gd name="T5" fmla="*/ 231 h 231"/>
                <a:gd name="T6" fmla="*/ 0 w 124"/>
                <a:gd name="T7" fmla="*/ 130 h 231"/>
                <a:gd name="T8" fmla="*/ 0 w 124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31">
                  <a:moveTo>
                    <a:pt x="0" y="0"/>
                  </a:moveTo>
                  <a:lnTo>
                    <a:pt x="124" y="100"/>
                  </a:lnTo>
                  <a:lnTo>
                    <a:pt x="124" y="231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" name="Freeform 19"/>
            <p:cNvSpPr>
              <a:spLocks/>
            </p:cNvSpPr>
            <p:nvPr/>
          </p:nvSpPr>
          <p:spPr bwMode="auto">
            <a:xfrm>
              <a:off x="832661" y="1945480"/>
              <a:ext cx="203725" cy="331788"/>
            </a:xfrm>
            <a:custGeom>
              <a:avLst/>
              <a:gdLst>
                <a:gd name="T0" fmla="*/ 0 w 124"/>
                <a:gd name="T1" fmla="*/ 0 h 209"/>
                <a:gd name="T2" fmla="*/ 124 w 124"/>
                <a:gd name="T3" fmla="*/ 100 h 209"/>
                <a:gd name="T4" fmla="*/ 124 w 124"/>
                <a:gd name="T5" fmla="*/ 209 h 209"/>
                <a:gd name="T6" fmla="*/ 0 w 124"/>
                <a:gd name="T7" fmla="*/ 110 h 209"/>
                <a:gd name="T8" fmla="*/ 0 w 124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09">
                  <a:moveTo>
                    <a:pt x="0" y="0"/>
                  </a:moveTo>
                  <a:lnTo>
                    <a:pt x="124" y="100"/>
                  </a:lnTo>
                  <a:lnTo>
                    <a:pt x="124" y="209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699582" y="2099468"/>
              <a:ext cx="336804" cy="177800"/>
            </a:xfrm>
            <a:custGeom>
              <a:avLst/>
              <a:gdLst>
                <a:gd name="T0" fmla="*/ 81 w 205"/>
                <a:gd name="T1" fmla="*/ 13 h 112"/>
                <a:gd name="T2" fmla="*/ 205 w 205"/>
                <a:gd name="T3" fmla="*/ 112 h 112"/>
                <a:gd name="T4" fmla="*/ 126 w 205"/>
                <a:gd name="T5" fmla="*/ 100 h 112"/>
                <a:gd name="T6" fmla="*/ 0 w 205"/>
                <a:gd name="T7" fmla="*/ 0 h 112"/>
                <a:gd name="T8" fmla="*/ 81 w 205"/>
                <a:gd name="T9" fmla="*/ 13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13"/>
                  </a:moveTo>
                  <a:lnTo>
                    <a:pt x="205" y="112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3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16117" y="2099468"/>
              <a:ext cx="890476" cy="158750"/>
            </a:xfrm>
            <a:custGeom>
              <a:avLst/>
              <a:gdLst>
                <a:gd name="T0" fmla="*/ 416 w 542"/>
                <a:gd name="T1" fmla="*/ 0 h 100"/>
                <a:gd name="T2" fmla="*/ 542 w 542"/>
                <a:gd name="T3" fmla="*/ 100 h 100"/>
                <a:gd name="T4" fmla="*/ 126 w 542"/>
                <a:gd name="T5" fmla="*/ 100 h 100"/>
                <a:gd name="T6" fmla="*/ 0 w 542"/>
                <a:gd name="T7" fmla="*/ 0 h 100"/>
                <a:gd name="T8" fmla="*/ 416 w 54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2" h="100">
                  <a:moveTo>
                    <a:pt x="416" y="0"/>
                  </a:moveTo>
                  <a:lnTo>
                    <a:pt x="542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1056101" y="2097880"/>
              <a:ext cx="956194" cy="158750"/>
            </a:xfrm>
            <a:custGeom>
              <a:avLst/>
              <a:gdLst>
                <a:gd name="T0" fmla="*/ 457 w 582"/>
                <a:gd name="T1" fmla="*/ 0 h 100"/>
                <a:gd name="T2" fmla="*/ 582 w 582"/>
                <a:gd name="T3" fmla="*/ 100 h 100"/>
                <a:gd name="T4" fmla="*/ 126 w 582"/>
                <a:gd name="T5" fmla="*/ 100 h 100"/>
                <a:gd name="T6" fmla="*/ 0 w 582"/>
                <a:gd name="T7" fmla="*/ 0 h 100"/>
                <a:gd name="T8" fmla="*/ 457 w 58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2" h="100">
                  <a:moveTo>
                    <a:pt x="457" y="0"/>
                  </a:moveTo>
                  <a:lnTo>
                    <a:pt x="582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1806927" y="2642393"/>
              <a:ext cx="1064628" cy="155575"/>
            </a:xfrm>
            <a:custGeom>
              <a:avLst/>
              <a:gdLst>
                <a:gd name="T0" fmla="*/ 522 w 648"/>
                <a:gd name="T1" fmla="*/ 0 h 98"/>
                <a:gd name="T2" fmla="*/ 648 w 648"/>
                <a:gd name="T3" fmla="*/ 98 h 98"/>
                <a:gd name="T4" fmla="*/ 125 w 648"/>
                <a:gd name="T5" fmla="*/ 98 h 98"/>
                <a:gd name="T6" fmla="*/ 0 w 648"/>
                <a:gd name="T7" fmla="*/ 0 h 98"/>
                <a:gd name="T8" fmla="*/ 522 w 648"/>
                <a:gd name="T9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8" h="98">
                  <a:moveTo>
                    <a:pt x="522" y="0"/>
                  </a:moveTo>
                  <a:lnTo>
                    <a:pt x="648" y="98"/>
                  </a:lnTo>
                  <a:lnTo>
                    <a:pt x="125" y="98"/>
                  </a:lnTo>
                  <a:lnTo>
                    <a:pt x="0" y="0"/>
                  </a:lnTo>
                  <a:lnTo>
                    <a:pt x="52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1558843" y="1735930"/>
              <a:ext cx="1077772" cy="157163"/>
            </a:xfrm>
            <a:custGeom>
              <a:avLst/>
              <a:gdLst>
                <a:gd name="T0" fmla="*/ 532 w 656"/>
                <a:gd name="T1" fmla="*/ 0 h 99"/>
                <a:gd name="T2" fmla="*/ 656 w 656"/>
                <a:gd name="T3" fmla="*/ 99 h 99"/>
                <a:gd name="T4" fmla="*/ 123 w 656"/>
                <a:gd name="T5" fmla="*/ 99 h 99"/>
                <a:gd name="T6" fmla="*/ 0 w 656"/>
                <a:gd name="T7" fmla="*/ 0 h 99"/>
                <a:gd name="T8" fmla="*/ 532 w 656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6" h="99">
                  <a:moveTo>
                    <a:pt x="532" y="0"/>
                  </a:moveTo>
                  <a:lnTo>
                    <a:pt x="656" y="99"/>
                  </a:lnTo>
                  <a:lnTo>
                    <a:pt x="123" y="99"/>
                  </a:lnTo>
                  <a:lnTo>
                    <a:pt x="0" y="0"/>
                  </a:lnTo>
                  <a:lnTo>
                    <a:pt x="53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522144" y="150018"/>
              <a:ext cx="1238781" cy="157163"/>
            </a:xfrm>
            <a:custGeom>
              <a:avLst/>
              <a:gdLst>
                <a:gd name="T0" fmla="*/ 631 w 754"/>
                <a:gd name="T1" fmla="*/ 0 h 99"/>
                <a:gd name="T2" fmla="*/ 754 w 754"/>
                <a:gd name="T3" fmla="*/ 99 h 99"/>
                <a:gd name="T4" fmla="*/ 125 w 754"/>
                <a:gd name="T5" fmla="*/ 99 h 99"/>
                <a:gd name="T6" fmla="*/ 0 w 754"/>
                <a:gd name="T7" fmla="*/ 0 h 99"/>
                <a:gd name="T8" fmla="*/ 631 w 754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4" h="99">
                  <a:moveTo>
                    <a:pt x="631" y="0"/>
                  </a:moveTo>
                  <a:lnTo>
                    <a:pt x="754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63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93995" y="150018"/>
              <a:ext cx="333518" cy="176213"/>
            </a:xfrm>
            <a:custGeom>
              <a:avLst/>
              <a:gdLst>
                <a:gd name="T0" fmla="*/ 78 w 203"/>
                <a:gd name="T1" fmla="*/ 0 h 111"/>
                <a:gd name="T2" fmla="*/ 203 w 203"/>
                <a:gd name="T3" fmla="*/ 99 h 111"/>
                <a:gd name="T4" fmla="*/ 122 w 203"/>
                <a:gd name="T5" fmla="*/ 111 h 111"/>
                <a:gd name="T6" fmla="*/ 0 w 203"/>
                <a:gd name="T7" fmla="*/ 11 h 111"/>
                <a:gd name="T8" fmla="*/ 78 w 203"/>
                <a:gd name="T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1">
                  <a:moveTo>
                    <a:pt x="78" y="0"/>
                  </a:moveTo>
                  <a:lnTo>
                    <a:pt x="203" y="99"/>
                  </a:lnTo>
                  <a:lnTo>
                    <a:pt x="122" y="111"/>
                  </a:lnTo>
                  <a:lnTo>
                    <a:pt x="0" y="11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624007" y="2491580"/>
              <a:ext cx="205368" cy="704850"/>
            </a:xfrm>
            <a:custGeom>
              <a:avLst/>
              <a:gdLst>
                <a:gd name="T0" fmla="*/ 0 w 125"/>
                <a:gd name="T1" fmla="*/ 0 h 444"/>
                <a:gd name="T2" fmla="*/ 125 w 125"/>
                <a:gd name="T3" fmla="*/ 98 h 444"/>
                <a:gd name="T4" fmla="*/ 125 w 125"/>
                <a:gd name="T5" fmla="*/ 444 h 444"/>
                <a:gd name="T6" fmla="*/ 0 w 125"/>
                <a:gd name="T7" fmla="*/ 344 h 444"/>
                <a:gd name="T8" fmla="*/ 0 w 125"/>
                <a:gd name="T9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444">
                  <a:moveTo>
                    <a:pt x="0" y="0"/>
                  </a:moveTo>
                  <a:lnTo>
                    <a:pt x="125" y="98"/>
                  </a:lnTo>
                  <a:lnTo>
                    <a:pt x="125" y="444"/>
                  </a:lnTo>
                  <a:lnTo>
                    <a:pt x="0" y="3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2498607" y="2718593"/>
              <a:ext cx="207011" cy="596900"/>
            </a:xfrm>
            <a:custGeom>
              <a:avLst/>
              <a:gdLst>
                <a:gd name="T0" fmla="*/ 0 w 126"/>
                <a:gd name="T1" fmla="*/ 0 h 376"/>
                <a:gd name="T2" fmla="*/ 126 w 126"/>
                <a:gd name="T3" fmla="*/ 99 h 376"/>
                <a:gd name="T4" fmla="*/ 126 w 126"/>
                <a:gd name="T5" fmla="*/ 376 h 376"/>
                <a:gd name="T6" fmla="*/ 0 w 126"/>
                <a:gd name="T7" fmla="*/ 276 h 376"/>
                <a:gd name="T8" fmla="*/ 0 w 126"/>
                <a:gd name="T9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76">
                  <a:moveTo>
                    <a:pt x="0" y="0"/>
                  </a:moveTo>
                  <a:lnTo>
                    <a:pt x="126" y="99"/>
                  </a:lnTo>
                  <a:lnTo>
                    <a:pt x="126" y="376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3126212" y="1523205"/>
              <a:ext cx="234941" cy="234950"/>
            </a:xfrm>
            <a:custGeom>
              <a:avLst/>
              <a:gdLst>
                <a:gd name="T0" fmla="*/ 19 w 143"/>
                <a:gd name="T1" fmla="*/ 0 h 148"/>
                <a:gd name="T2" fmla="*/ 143 w 143"/>
                <a:gd name="T3" fmla="*/ 101 h 148"/>
                <a:gd name="T4" fmla="*/ 124 w 143"/>
                <a:gd name="T5" fmla="*/ 148 h 148"/>
                <a:gd name="T6" fmla="*/ 0 w 143"/>
                <a:gd name="T7" fmla="*/ 48 h 148"/>
                <a:gd name="T8" fmla="*/ 19 w 143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8">
                  <a:moveTo>
                    <a:pt x="19" y="0"/>
                  </a:moveTo>
                  <a:lnTo>
                    <a:pt x="143" y="101"/>
                  </a:lnTo>
                  <a:lnTo>
                    <a:pt x="124" y="148"/>
                  </a:lnTo>
                  <a:lnTo>
                    <a:pt x="0" y="48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3126212" y="1599405"/>
              <a:ext cx="203725" cy="1854200"/>
            </a:xfrm>
            <a:custGeom>
              <a:avLst/>
              <a:gdLst>
                <a:gd name="T0" fmla="*/ 0 w 124"/>
                <a:gd name="T1" fmla="*/ 0 h 1168"/>
                <a:gd name="T2" fmla="*/ 124 w 124"/>
                <a:gd name="T3" fmla="*/ 100 h 1168"/>
                <a:gd name="T4" fmla="*/ 124 w 124"/>
                <a:gd name="T5" fmla="*/ 1168 h 1168"/>
                <a:gd name="T6" fmla="*/ 0 w 124"/>
                <a:gd name="T7" fmla="*/ 1068 h 1168"/>
                <a:gd name="T8" fmla="*/ 0 w 124"/>
                <a:gd name="T9" fmla="*/ 0 h 1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168">
                  <a:moveTo>
                    <a:pt x="0" y="0"/>
                  </a:moveTo>
                  <a:lnTo>
                    <a:pt x="124" y="100"/>
                  </a:lnTo>
                  <a:lnTo>
                    <a:pt x="124" y="1168"/>
                  </a:lnTo>
                  <a:lnTo>
                    <a:pt x="0" y="10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263666" y="3294855"/>
              <a:ext cx="1066271" cy="158750"/>
            </a:xfrm>
            <a:custGeom>
              <a:avLst/>
              <a:gdLst>
                <a:gd name="T0" fmla="*/ 525 w 649"/>
                <a:gd name="T1" fmla="*/ 0 h 100"/>
                <a:gd name="T2" fmla="*/ 649 w 649"/>
                <a:gd name="T3" fmla="*/ 100 h 100"/>
                <a:gd name="T4" fmla="*/ 126 w 649"/>
                <a:gd name="T5" fmla="*/ 100 h 100"/>
                <a:gd name="T6" fmla="*/ 0 w 649"/>
                <a:gd name="T7" fmla="*/ 0 h 100"/>
                <a:gd name="T8" fmla="*/ 525 w 64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9" h="100">
                  <a:moveTo>
                    <a:pt x="525" y="0"/>
                  </a:moveTo>
                  <a:lnTo>
                    <a:pt x="64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2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1501340" y="2855118"/>
              <a:ext cx="969338" cy="158750"/>
            </a:xfrm>
            <a:custGeom>
              <a:avLst/>
              <a:gdLst>
                <a:gd name="T0" fmla="*/ 464 w 590"/>
                <a:gd name="T1" fmla="*/ 0 h 100"/>
                <a:gd name="T2" fmla="*/ 590 w 590"/>
                <a:gd name="T3" fmla="*/ 100 h 100"/>
                <a:gd name="T4" fmla="*/ 126 w 590"/>
                <a:gd name="T5" fmla="*/ 100 h 100"/>
                <a:gd name="T6" fmla="*/ 0 w 590"/>
                <a:gd name="T7" fmla="*/ 0 h 100"/>
                <a:gd name="T8" fmla="*/ 464 w 59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0" h="100">
                  <a:moveTo>
                    <a:pt x="464" y="0"/>
                  </a:moveTo>
                  <a:lnTo>
                    <a:pt x="590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4" name="Freeform 33"/>
            <p:cNvSpPr>
              <a:spLocks/>
            </p:cNvSpPr>
            <p:nvPr/>
          </p:nvSpPr>
          <p:spPr bwMode="auto">
            <a:xfrm>
              <a:off x="1501340" y="2855118"/>
              <a:ext cx="207011" cy="477838"/>
            </a:xfrm>
            <a:custGeom>
              <a:avLst/>
              <a:gdLst>
                <a:gd name="T0" fmla="*/ 0 w 126"/>
                <a:gd name="T1" fmla="*/ 0 h 301"/>
                <a:gd name="T2" fmla="*/ 126 w 126"/>
                <a:gd name="T3" fmla="*/ 100 h 301"/>
                <a:gd name="T4" fmla="*/ 126 w 126"/>
                <a:gd name="T5" fmla="*/ 301 h 301"/>
                <a:gd name="T6" fmla="*/ 0 w 126"/>
                <a:gd name="T7" fmla="*/ 201 h 301"/>
                <a:gd name="T8" fmla="*/ 0 w 126"/>
                <a:gd name="T9" fmla="*/ 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01">
                  <a:moveTo>
                    <a:pt x="0" y="0"/>
                  </a:moveTo>
                  <a:lnTo>
                    <a:pt x="126" y="100"/>
                  </a:lnTo>
                  <a:lnTo>
                    <a:pt x="126" y="301"/>
                  </a:lnTo>
                  <a:lnTo>
                    <a:pt x="0" y="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5" name="Freeform 34"/>
            <p:cNvSpPr>
              <a:spLocks/>
            </p:cNvSpPr>
            <p:nvPr/>
          </p:nvSpPr>
          <p:spPr bwMode="auto">
            <a:xfrm>
              <a:off x="387423" y="3174205"/>
              <a:ext cx="1320928" cy="158750"/>
            </a:xfrm>
            <a:custGeom>
              <a:avLst/>
              <a:gdLst>
                <a:gd name="T0" fmla="*/ 678 w 804"/>
                <a:gd name="T1" fmla="*/ 0 h 100"/>
                <a:gd name="T2" fmla="*/ 804 w 804"/>
                <a:gd name="T3" fmla="*/ 100 h 100"/>
                <a:gd name="T4" fmla="*/ 126 w 804"/>
                <a:gd name="T5" fmla="*/ 100 h 100"/>
                <a:gd name="T6" fmla="*/ 0 w 804"/>
                <a:gd name="T7" fmla="*/ 0 h 100"/>
                <a:gd name="T8" fmla="*/ 678 w 804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4" h="100">
                  <a:moveTo>
                    <a:pt x="678" y="0"/>
                  </a:moveTo>
                  <a:lnTo>
                    <a:pt x="804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67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0" name="Freeform 35"/>
            <p:cNvSpPr>
              <a:spLocks/>
            </p:cNvSpPr>
            <p:nvPr/>
          </p:nvSpPr>
          <p:spPr bwMode="auto">
            <a:xfrm>
              <a:off x="1456980" y="2334418"/>
              <a:ext cx="205368" cy="333375"/>
            </a:xfrm>
            <a:custGeom>
              <a:avLst/>
              <a:gdLst>
                <a:gd name="T0" fmla="*/ 0 w 125"/>
                <a:gd name="T1" fmla="*/ 0 h 210"/>
                <a:gd name="T2" fmla="*/ 125 w 125"/>
                <a:gd name="T3" fmla="*/ 100 h 210"/>
                <a:gd name="T4" fmla="*/ 125 w 125"/>
                <a:gd name="T5" fmla="*/ 210 h 210"/>
                <a:gd name="T6" fmla="*/ 0 w 125"/>
                <a:gd name="T7" fmla="*/ 110 h 210"/>
                <a:gd name="T8" fmla="*/ 0 w 125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10">
                  <a:moveTo>
                    <a:pt x="0" y="0"/>
                  </a:moveTo>
                  <a:lnTo>
                    <a:pt x="125" y="100"/>
                  </a:lnTo>
                  <a:lnTo>
                    <a:pt x="125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1" name="Freeform 36"/>
            <p:cNvSpPr>
              <a:spLocks/>
            </p:cNvSpPr>
            <p:nvPr/>
          </p:nvSpPr>
          <p:spPr bwMode="auto">
            <a:xfrm>
              <a:off x="1328830" y="2491580"/>
              <a:ext cx="333518" cy="176213"/>
            </a:xfrm>
            <a:custGeom>
              <a:avLst/>
              <a:gdLst>
                <a:gd name="T0" fmla="*/ 78 w 203"/>
                <a:gd name="T1" fmla="*/ 11 h 111"/>
                <a:gd name="T2" fmla="*/ 203 w 203"/>
                <a:gd name="T3" fmla="*/ 111 h 111"/>
                <a:gd name="T4" fmla="*/ 122 w 203"/>
                <a:gd name="T5" fmla="*/ 98 h 111"/>
                <a:gd name="T6" fmla="*/ 0 w 203"/>
                <a:gd name="T7" fmla="*/ 0 h 111"/>
                <a:gd name="T8" fmla="*/ 78 w 203"/>
                <a:gd name="T9" fmla="*/ 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1">
                  <a:moveTo>
                    <a:pt x="78" y="11"/>
                  </a:moveTo>
                  <a:lnTo>
                    <a:pt x="203" y="111"/>
                  </a:lnTo>
                  <a:lnTo>
                    <a:pt x="122" y="98"/>
                  </a:lnTo>
                  <a:lnTo>
                    <a:pt x="0" y="0"/>
                  </a:lnTo>
                  <a:lnTo>
                    <a:pt x="78" y="11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2" name="Freeform 37"/>
            <p:cNvSpPr>
              <a:spLocks/>
            </p:cNvSpPr>
            <p:nvPr/>
          </p:nvSpPr>
          <p:spPr bwMode="auto">
            <a:xfrm>
              <a:off x="624007" y="2491580"/>
              <a:ext cx="905263" cy="155575"/>
            </a:xfrm>
            <a:custGeom>
              <a:avLst/>
              <a:gdLst>
                <a:gd name="T0" fmla="*/ 429 w 551"/>
                <a:gd name="T1" fmla="*/ 0 h 98"/>
                <a:gd name="T2" fmla="*/ 551 w 551"/>
                <a:gd name="T3" fmla="*/ 98 h 98"/>
                <a:gd name="T4" fmla="*/ 125 w 551"/>
                <a:gd name="T5" fmla="*/ 98 h 98"/>
                <a:gd name="T6" fmla="*/ 0 w 551"/>
                <a:gd name="T7" fmla="*/ 0 h 98"/>
                <a:gd name="T8" fmla="*/ 429 w 551"/>
                <a:gd name="T9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1" h="98">
                  <a:moveTo>
                    <a:pt x="429" y="0"/>
                  </a:moveTo>
                  <a:lnTo>
                    <a:pt x="551" y="98"/>
                  </a:lnTo>
                  <a:lnTo>
                    <a:pt x="125" y="98"/>
                  </a:lnTo>
                  <a:lnTo>
                    <a:pt x="0" y="0"/>
                  </a:lnTo>
                  <a:lnTo>
                    <a:pt x="4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3" name="Freeform 38"/>
            <p:cNvSpPr>
              <a:spLocks/>
            </p:cNvSpPr>
            <p:nvPr/>
          </p:nvSpPr>
          <p:spPr bwMode="auto">
            <a:xfrm>
              <a:off x="4111980" y="4223543"/>
              <a:ext cx="2909656" cy="157163"/>
            </a:xfrm>
            <a:custGeom>
              <a:avLst/>
              <a:gdLst>
                <a:gd name="T0" fmla="*/ 1645 w 1771"/>
                <a:gd name="T1" fmla="*/ 0 h 99"/>
                <a:gd name="T2" fmla="*/ 1771 w 1771"/>
                <a:gd name="T3" fmla="*/ 99 h 99"/>
                <a:gd name="T4" fmla="*/ 122 w 1771"/>
                <a:gd name="T5" fmla="*/ 99 h 99"/>
                <a:gd name="T6" fmla="*/ 0 w 1771"/>
                <a:gd name="T7" fmla="*/ 0 h 99"/>
                <a:gd name="T8" fmla="*/ 1645 w 1771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71" h="99">
                  <a:moveTo>
                    <a:pt x="1645" y="0"/>
                  </a:moveTo>
                  <a:lnTo>
                    <a:pt x="1771" y="99"/>
                  </a:lnTo>
                  <a:lnTo>
                    <a:pt x="122" y="99"/>
                  </a:lnTo>
                  <a:lnTo>
                    <a:pt x="0" y="0"/>
                  </a:lnTo>
                  <a:lnTo>
                    <a:pt x="164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4" name="Freeform 39"/>
            <p:cNvSpPr>
              <a:spLocks/>
            </p:cNvSpPr>
            <p:nvPr/>
          </p:nvSpPr>
          <p:spPr bwMode="auto">
            <a:xfrm>
              <a:off x="4111980" y="4223543"/>
              <a:ext cx="200439" cy="668338"/>
            </a:xfrm>
            <a:custGeom>
              <a:avLst/>
              <a:gdLst>
                <a:gd name="T0" fmla="*/ 0 w 122"/>
                <a:gd name="T1" fmla="*/ 0 h 421"/>
                <a:gd name="T2" fmla="*/ 122 w 122"/>
                <a:gd name="T3" fmla="*/ 99 h 421"/>
                <a:gd name="T4" fmla="*/ 122 w 122"/>
                <a:gd name="T5" fmla="*/ 421 h 421"/>
                <a:gd name="T6" fmla="*/ 0 w 122"/>
                <a:gd name="T7" fmla="*/ 322 h 421"/>
                <a:gd name="T8" fmla="*/ 0 w 122"/>
                <a:gd name="T9" fmla="*/ 0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21">
                  <a:moveTo>
                    <a:pt x="0" y="0"/>
                  </a:moveTo>
                  <a:lnTo>
                    <a:pt x="122" y="99"/>
                  </a:lnTo>
                  <a:lnTo>
                    <a:pt x="122" y="421"/>
                  </a:lnTo>
                  <a:lnTo>
                    <a:pt x="0" y="3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5" name="Freeform 40"/>
            <p:cNvSpPr>
              <a:spLocks/>
            </p:cNvSpPr>
            <p:nvPr/>
          </p:nvSpPr>
          <p:spPr bwMode="auto">
            <a:xfrm>
              <a:off x="2559396" y="4368005"/>
              <a:ext cx="207011" cy="388938"/>
            </a:xfrm>
            <a:custGeom>
              <a:avLst/>
              <a:gdLst>
                <a:gd name="T0" fmla="*/ 0 w 126"/>
                <a:gd name="T1" fmla="*/ 0 h 245"/>
                <a:gd name="T2" fmla="*/ 126 w 126"/>
                <a:gd name="T3" fmla="*/ 100 h 245"/>
                <a:gd name="T4" fmla="*/ 126 w 126"/>
                <a:gd name="T5" fmla="*/ 245 h 245"/>
                <a:gd name="T6" fmla="*/ 0 w 126"/>
                <a:gd name="T7" fmla="*/ 145 h 245"/>
                <a:gd name="T8" fmla="*/ 0 w 126"/>
                <a:gd name="T9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45">
                  <a:moveTo>
                    <a:pt x="0" y="0"/>
                  </a:moveTo>
                  <a:lnTo>
                    <a:pt x="126" y="100"/>
                  </a:lnTo>
                  <a:lnTo>
                    <a:pt x="126" y="245"/>
                  </a:lnTo>
                  <a:lnTo>
                    <a:pt x="0" y="1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6" name="Freeform 41"/>
            <p:cNvSpPr>
              <a:spLocks/>
            </p:cNvSpPr>
            <p:nvPr/>
          </p:nvSpPr>
          <p:spPr bwMode="auto">
            <a:xfrm>
              <a:off x="4067620" y="3185318"/>
              <a:ext cx="202082" cy="450850"/>
            </a:xfrm>
            <a:custGeom>
              <a:avLst/>
              <a:gdLst>
                <a:gd name="T0" fmla="*/ 0 w 123"/>
                <a:gd name="T1" fmla="*/ 0 h 284"/>
                <a:gd name="T2" fmla="*/ 123 w 123"/>
                <a:gd name="T3" fmla="*/ 98 h 284"/>
                <a:gd name="T4" fmla="*/ 123 w 123"/>
                <a:gd name="T5" fmla="*/ 284 h 284"/>
                <a:gd name="T6" fmla="*/ 0 w 123"/>
                <a:gd name="T7" fmla="*/ 184 h 284"/>
                <a:gd name="T8" fmla="*/ 0 w 123"/>
                <a:gd name="T9" fmla="*/ 0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284">
                  <a:moveTo>
                    <a:pt x="0" y="0"/>
                  </a:moveTo>
                  <a:lnTo>
                    <a:pt x="123" y="98"/>
                  </a:lnTo>
                  <a:lnTo>
                    <a:pt x="123" y="284"/>
                  </a:lnTo>
                  <a:lnTo>
                    <a:pt x="0" y="1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7" name="Freeform 42"/>
            <p:cNvSpPr>
              <a:spLocks/>
            </p:cNvSpPr>
            <p:nvPr/>
          </p:nvSpPr>
          <p:spPr bwMode="auto">
            <a:xfrm>
              <a:off x="3482732" y="3321843"/>
              <a:ext cx="558601" cy="157163"/>
            </a:xfrm>
            <a:custGeom>
              <a:avLst/>
              <a:gdLst>
                <a:gd name="T0" fmla="*/ 214 w 340"/>
                <a:gd name="T1" fmla="*/ 0 h 99"/>
                <a:gd name="T2" fmla="*/ 340 w 340"/>
                <a:gd name="T3" fmla="*/ 99 h 99"/>
                <a:gd name="T4" fmla="*/ 125 w 340"/>
                <a:gd name="T5" fmla="*/ 99 h 99"/>
                <a:gd name="T6" fmla="*/ 0 w 340"/>
                <a:gd name="T7" fmla="*/ 0 h 99"/>
                <a:gd name="T8" fmla="*/ 214 w 34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0" h="99">
                  <a:moveTo>
                    <a:pt x="214" y="0"/>
                  </a:moveTo>
                  <a:lnTo>
                    <a:pt x="340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8" name="Freeform 43"/>
            <p:cNvSpPr>
              <a:spLocks/>
            </p:cNvSpPr>
            <p:nvPr/>
          </p:nvSpPr>
          <p:spPr bwMode="auto">
            <a:xfrm>
              <a:off x="3482732" y="3321843"/>
              <a:ext cx="205368" cy="420688"/>
            </a:xfrm>
            <a:custGeom>
              <a:avLst/>
              <a:gdLst>
                <a:gd name="T0" fmla="*/ 0 w 125"/>
                <a:gd name="T1" fmla="*/ 0 h 265"/>
                <a:gd name="T2" fmla="*/ 125 w 125"/>
                <a:gd name="T3" fmla="*/ 99 h 265"/>
                <a:gd name="T4" fmla="*/ 125 w 125"/>
                <a:gd name="T5" fmla="*/ 265 h 265"/>
                <a:gd name="T6" fmla="*/ 0 w 125"/>
                <a:gd name="T7" fmla="*/ 166 h 265"/>
                <a:gd name="T8" fmla="*/ 0 w 125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65">
                  <a:moveTo>
                    <a:pt x="0" y="0"/>
                  </a:moveTo>
                  <a:lnTo>
                    <a:pt x="125" y="99"/>
                  </a:lnTo>
                  <a:lnTo>
                    <a:pt x="125" y="265"/>
                  </a:lnTo>
                  <a:lnTo>
                    <a:pt x="0" y="1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9" name="Freeform 44"/>
            <p:cNvSpPr>
              <a:spLocks/>
            </p:cNvSpPr>
            <p:nvPr/>
          </p:nvSpPr>
          <p:spPr bwMode="auto">
            <a:xfrm>
              <a:off x="3482732" y="3585368"/>
              <a:ext cx="238227" cy="234950"/>
            </a:xfrm>
            <a:custGeom>
              <a:avLst/>
              <a:gdLst>
                <a:gd name="T0" fmla="*/ 0 w 145"/>
                <a:gd name="T1" fmla="*/ 0 h 148"/>
                <a:gd name="T2" fmla="*/ 125 w 145"/>
                <a:gd name="T3" fmla="*/ 99 h 148"/>
                <a:gd name="T4" fmla="*/ 145 w 145"/>
                <a:gd name="T5" fmla="*/ 148 h 148"/>
                <a:gd name="T6" fmla="*/ 19 w 145"/>
                <a:gd name="T7" fmla="*/ 48 h 148"/>
                <a:gd name="T8" fmla="*/ 0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0" y="0"/>
                  </a:moveTo>
                  <a:lnTo>
                    <a:pt x="125" y="99"/>
                  </a:lnTo>
                  <a:lnTo>
                    <a:pt x="145" y="148"/>
                  </a:lnTo>
                  <a:lnTo>
                    <a:pt x="19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0" name="Freeform 45"/>
            <p:cNvSpPr>
              <a:spLocks/>
            </p:cNvSpPr>
            <p:nvPr/>
          </p:nvSpPr>
          <p:spPr bwMode="auto">
            <a:xfrm>
              <a:off x="3214931" y="3661568"/>
              <a:ext cx="506027" cy="158750"/>
            </a:xfrm>
            <a:custGeom>
              <a:avLst/>
              <a:gdLst>
                <a:gd name="T0" fmla="*/ 182 w 308"/>
                <a:gd name="T1" fmla="*/ 0 h 100"/>
                <a:gd name="T2" fmla="*/ 308 w 308"/>
                <a:gd name="T3" fmla="*/ 100 h 100"/>
                <a:gd name="T4" fmla="*/ 126 w 308"/>
                <a:gd name="T5" fmla="*/ 100 h 100"/>
                <a:gd name="T6" fmla="*/ 0 w 308"/>
                <a:gd name="T7" fmla="*/ 0 h 100"/>
                <a:gd name="T8" fmla="*/ 182 w 30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0">
                  <a:moveTo>
                    <a:pt x="182" y="0"/>
                  </a:moveTo>
                  <a:lnTo>
                    <a:pt x="30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1" name="Freeform 46"/>
            <p:cNvSpPr>
              <a:spLocks/>
            </p:cNvSpPr>
            <p:nvPr/>
          </p:nvSpPr>
          <p:spPr bwMode="auto">
            <a:xfrm>
              <a:off x="3834322" y="3612355"/>
              <a:ext cx="2249192" cy="158750"/>
            </a:xfrm>
            <a:custGeom>
              <a:avLst/>
              <a:gdLst>
                <a:gd name="T0" fmla="*/ 1243 w 1369"/>
                <a:gd name="T1" fmla="*/ 0 h 100"/>
                <a:gd name="T2" fmla="*/ 1369 w 1369"/>
                <a:gd name="T3" fmla="*/ 100 h 100"/>
                <a:gd name="T4" fmla="*/ 126 w 1369"/>
                <a:gd name="T5" fmla="*/ 100 h 100"/>
                <a:gd name="T6" fmla="*/ 0 w 1369"/>
                <a:gd name="T7" fmla="*/ 0 h 100"/>
                <a:gd name="T8" fmla="*/ 1243 w 136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69" h="100">
                  <a:moveTo>
                    <a:pt x="1243" y="0"/>
                  </a:moveTo>
                  <a:lnTo>
                    <a:pt x="136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24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2" name="Freeform 47"/>
            <p:cNvSpPr>
              <a:spLocks/>
            </p:cNvSpPr>
            <p:nvPr/>
          </p:nvSpPr>
          <p:spPr bwMode="auto">
            <a:xfrm>
              <a:off x="6111444" y="3477418"/>
              <a:ext cx="200439" cy="611188"/>
            </a:xfrm>
            <a:custGeom>
              <a:avLst/>
              <a:gdLst>
                <a:gd name="T0" fmla="*/ 0 w 122"/>
                <a:gd name="T1" fmla="*/ 0 h 385"/>
                <a:gd name="T2" fmla="*/ 122 w 122"/>
                <a:gd name="T3" fmla="*/ 100 h 385"/>
                <a:gd name="T4" fmla="*/ 122 w 122"/>
                <a:gd name="T5" fmla="*/ 385 h 385"/>
                <a:gd name="T6" fmla="*/ 0 w 122"/>
                <a:gd name="T7" fmla="*/ 285 h 385"/>
                <a:gd name="T8" fmla="*/ 0 w 122"/>
                <a:gd name="T9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85">
                  <a:moveTo>
                    <a:pt x="0" y="0"/>
                  </a:moveTo>
                  <a:lnTo>
                    <a:pt x="122" y="100"/>
                  </a:lnTo>
                  <a:lnTo>
                    <a:pt x="122" y="385"/>
                  </a:lnTo>
                  <a:lnTo>
                    <a:pt x="0" y="2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3" name="Freeform 48"/>
            <p:cNvSpPr>
              <a:spLocks/>
            </p:cNvSpPr>
            <p:nvPr/>
          </p:nvSpPr>
          <p:spPr bwMode="auto">
            <a:xfrm>
              <a:off x="3490946" y="3929855"/>
              <a:ext cx="2820937" cy="158750"/>
            </a:xfrm>
            <a:custGeom>
              <a:avLst/>
              <a:gdLst>
                <a:gd name="T0" fmla="*/ 1595 w 1717"/>
                <a:gd name="T1" fmla="*/ 0 h 100"/>
                <a:gd name="T2" fmla="*/ 1717 w 1717"/>
                <a:gd name="T3" fmla="*/ 100 h 100"/>
                <a:gd name="T4" fmla="*/ 122 w 1717"/>
                <a:gd name="T5" fmla="*/ 100 h 100"/>
                <a:gd name="T6" fmla="*/ 0 w 1717"/>
                <a:gd name="T7" fmla="*/ 0 h 100"/>
                <a:gd name="T8" fmla="*/ 1595 w 171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17" h="100">
                  <a:moveTo>
                    <a:pt x="1595" y="0"/>
                  </a:moveTo>
                  <a:lnTo>
                    <a:pt x="1717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159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4" name="Freeform 49"/>
            <p:cNvSpPr>
              <a:spLocks/>
            </p:cNvSpPr>
            <p:nvPr/>
          </p:nvSpPr>
          <p:spPr bwMode="auto">
            <a:xfrm>
              <a:off x="3490946" y="3929855"/>
              <a:ext cx="200439" cy="596900"/>
            </a:xfrm>
            <a:custGeom>
              <a:avLst/>
              <a:gdLst>
                <a:gd name="T0" fmla="*/ 0 w 122"/>
                <a:gd name="T1" fmla="*/ 0 h 376"/>
                <a:gd name="T2" fmla="*/ 122 w 122"/>
                <a:gd name="T3" fmla="*/ 100 h 376"/>
                <a:gd name="T4" fmla="*/ 122 w 122"/>
                <a:gd name="T5" fmla="*/ 376 h 376"/>
                <a:gd name="T6" fmla="*/ 0 w 122"/>
                <a:gd name="T7" fmla="*/ 276 h 376"/>
                <a:gd name="T8" fmla="*/ 0 w 122"/>
                <a:gd name="T9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76">
                  <a:moveTo>
                    <a:pt x="0" y="0"/>
                  </a:moveTo>
                  <a:lnTo>
                    <a:pt x="122" y="100"/>
                  </a:lnTo>
                  <a:lnTo>
                    <a:pt x="122" y="376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5" name="Freeform 50"/>
            <p:cNvSpPr>
              <a:spLocks/>
            </p:cNvSpPr>
            <p:nvPr/>
          </p:nvSpPr>
          <p:spPr bwMode="auto">
            <a:xfrm>
              <a:off x="2559396" y="4368005"/>
              <a:ext cx="1131989" cy="158750"/>
            </a:xfrm>
            <a:custGeom>
              <a:avLst/>
              <a:gdLst>
                <a:gd name="T0" fmla="*/ 567 w 689"/>
                <a:gd name="T1" fmla="*/ 0 h 100"/>
                <a:gd name="T2" fmla="*/ 689 w 689"/>
                <a:gd name="T3" fmla="*/ 100 h 100"/>
                <a:gd name="T4" fmla="*/ 126 w 689"/>
                <a:gd name="T5" fmla="*/ 100 h 100"/>
                <a:gd name="T6" fmla="*/ 0 w 689"/>
                <a:gd name="T7" fmla="*/ 0 h 100"/>
                <a:gd name="T8" fmla="*/ 567 w 68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9" h="100">
                  <a:moveTo>
                    <a:pt x="567" y="0"/>
                  </a:moveTo>
                  <a:lnTo>
                    <a:pt x="68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6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6" name="Freeform 51"/>
            <p:cNvSpPr>
              <a:spLocks/>
            </p:cNvSpPr>
            <p:nvPr/>
          </p:nvSpPr>
          <p:spPr bwMode="auto">
            <a:xfrm>
              <a:off x="2194663" y="3918743"/>
              <a:ext cx="203725" cy="876300"/>
            </a:xfrm>
            <a:custGeom>
              <a:avLst/>
              <a:gdLst>
                <a:gd name="T0" fmla="*/ 0 w 124"/>
                <a:gd name="T1" fmla="*/ 0 h 552"/>
                <a:gd name="T2" fmla="*/ 124 w 124"/>
                <a:gd name="T3" fmla="*/ 100 h 552"/>
                <a:gd name="T4" fmla="*/ 124 w 124"/>
                <a:gd name="T5" fmla="*/ 552 h 552"/>
                <a:gd name="T6" fmla="*/ 0 w 124"/>
                <a:gd name="T7" fmla="*/ 451 h 552"/>
                <a:gd name="T8" fmla="*/ 0 w 124"/>
                <a:gd name="T9" fmla="*/ 0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52">
                  <a:moveTo>
                    <a:pt x="0" y="0"/>
                  </a:moveTo>
                  <a:lnTo>
                    <a:pt x="124" y="100"/>
                  </a:lnTo>
                  <a:lnTo>
                    <a:pt x="124" y="552"/>
                  </a:lnTo>
                  <a:lnTo>
                    <a:pt x="0" y="4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7" name="Freeform 52"/>
            <p:cNvSpPr>
              <a:spLocks/>
            </p:cNvSpPr>
            <p:nvPr/>
          </p:nvSpPr>
          <p:spPr bwMode="auto">
            <a:xfrm>
              <a:off x="6814624" y="3402805"/>
              <a:ext cx="238227" cy="234950"/>
            </a:xfrm>
            <a:custGeom>
              <a:avLst/>
              <a:gdLst>
                <a:gd name="T0" fmla="*/ 19 w 145"/>
                <a:gd name="T1" fmla="*/ 0 h 148"/>
                <a:gd name="T2" fmla="*/ 145 w 145"/>
                <a:gd name="T3" fmla="*/ 101 h 148"/>
                <a:gd name="T4" fmla="*/ 126 w 145"/>
                <a:gd name="T5" fmla="*/ 148 h 148"/>
                <a:gd name="T6" fmla="*/ 0 w 145"/>
                <a:gd name="T7" fmla="*/ 48 h 148"/>
                <a:gd name="T8" fmla="*/ 19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19" y="0"/>
                  </a:moveTo>
                  <a:lnTo>
                    <a:pt x="145" y="101"/>
                  </a:lnTo>
                  <a:lnTo>
                    <a:pt x="126" y="148"/>
                  </a:lnTo>
                  <a:lnTo>
                    <a:pt x="0" y="48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8" name="Freeform 53"/>
            <p:cNvSpPr>
              <a:spLocks/>
            </p:cNvSpPr>
            <p:nvPr/>
          </p:nvSpPr>
          <p:spPr bwMode="auto">
            <a:xfrm>
              <a:off x="6814624" y="3479005"/>
              <a:ext cx="207011" cy="901700"/>
            </a:xfrm>
            <a:custGeom>
              <a:avLst/>
              <a:gdLst>
                <a:gd name="T0" fmla="*/ 0 w 126"/>
                <a:gd name="T1" fmla="*/ 0 h 568"/>
                <a:gd name="T2" fmla="*/ 126 w 126"/>
                <a:gd name="T3" fmla="*/ 100 h 568"/>
                <a:gd name="T4" fmla="*/ 126 w 126"/>
                <a:gd name="T5" fmla="*/ 568 h 568"/>
                <a:gd name="T6" fmla="*/ 0 w 126"/>
                <a:gd name="T7" fmla="*/ 469 h 568"/>
                <a:gd name="T8" fmla="*/ 0 w 126"/>
                <a:gd name="T9" fmla="*/ 0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68">
                  <a:moveTo>
                    <a:pt x="0" y="0"/>
                  </a:moveTo>
                  <a:lnTo>
                    <a:pt x="126" y="100"/>
                  </a:lnTo>
                  <a:lnTo>
                    <a:pt x="126" y="568"/>
                  </a:lnTo>
                  <a:lnTo>
                    <a:pt x="0" y="4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9" name="Freeform 54"/>
            <p:cNvSpPr>
              <a:spLocks/>
            </p:cNvSpPr>
            <p:nvPr/>
          </p:nvSpPr>
          <p:spPr bwMode="auto">
            <a:xfrm>
              <a:off x="1647562" y="3539330"/>
              <a:ext cx="1141847" cy="157163"/>
            </a:xfrm>
            <a:custGeom>
              <a:avLst/>
              <a:gdLst>
                <a:gd name="T0" fmla="*/ 569 w 695"/>
                <a:gd name="T1" fmla="*/ 0 h 99"/>
                <a:gd name="T2" fmla="*/ 695 w 695"/>
                <a:gd name="T3" fmla="*/ 99 h 99"/>
                <a:gd name="T4" fmla="*/ 126 w 695"/>
                <a:gd name="T5" fmla="*/ 99 h 99"/>
                <a:gd name="T6" fmla="*/ 0 w 695"/>
                <a:gd name="T7" fmla="*/ 0 h 99"/>
                <a:gd name="T8" fmla="*/ 569 w 695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5" h="99">
                  <a:moveTo>
                    <a:pt x="569" y="0"/>
                  </a:moveTo>
                  <a:lnTo>
                    <a:pt x="695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0" name="Freeform 55"/>
            <p:cNvSpPr>
              <a:spLocks/>
            </p:cNvSpPr>
            <p:nvPr/>
          </p:nvSpPr>
          <p:spPr bwMode="auto">
            <a:xfrm>
              <a:off x="1647562" y="3539330"/>
              <a:ext cx="207011" cy="538163"/>
            </a:xfrm>
            <a:custGeom>
              <a:avLst/>
              <a:gdLst>
                <a:gd name="T0" fmla="*/ 0 w 126"/>
                <a:gd name="T1" fmla="*/ 0 h 339"/>
                <a:gd name="T2" fmla="*/ 126 w 126"/>
                <a:gd name="T3" fmla="*/ 99 h 339"/>
                <a:gd name="T4" fmla="*/ 126 w 126"/>
                <a:gd name="T5" fmla="*/ 339 h 339"/>
                <a:gd name="T6" fmla="*/ 0 w 126"/>
                <a:gd name="T7" fmla="*/ 239 h 339"/>
                <a:gd name="T8" fmla="*/ 0 w 126"/>
                <a:gd name="T9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39">
                  <a:moveTo>
                    <a:pt x="0" y="0"/>
                  </a:moveTo>
                  <a:lnTo>
                    <a:pt x="126" y="99"/>
                  </a:lnTo>
                  <a:lnTo>
                    <a:pt x="126" y="339"/>
                  </a:lnTo>
                  <a:lnTo>
                    <a:pt x="0" y="2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1" name="Freeform 56"/>
            <p:cNvSpPr>
              <a:spLocks/>
            </p:cNvSpPr>
            <p:nvPr/>
          </p:nvSpPr>
          <p:spPr bwMode="auto">
            <a:xfrm>
              <a:off x="2324455" y="4734718"/>
              <a:ext cx="1987964" cy="157163"/>
            </a:xfrm>
            <a:custGeom>
              <a:avLst/>
              <a:gdLst>
                <a:gd name="T0" fmla="*/ 1088 w 1210"/>
                <a:gd name="T1" fmla="*/ 0 h 99"/>
                <a:gd name="T2" fmla="*/ 1210 w 1210"/>
                <a:gd name="T3" fmla="*/ 99 h 99"/>
                <a:gd name="T4" fmla="*/ 126 w 1210"/>
                <a:gd name="T5" fmla="*/ 99 h 99"/>
                <a:gd name="T6" fmla="*/ 0 w 1210"/>
                <a:gd name="T7" fmla="*/ 0 h 99"/>
                <a:gd name="T8" fmla="*/ 1088 w 121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0" h="99">
                  <a:moveTo>
                    <a:pt x="1088" y="0"/>
                  </a:moveTo>
                  <a:lnTo>
                    <a:pt x="1210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08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2" name="Freeform 57"/>
            <p:cNvSpPr>
              <a:spLocks/>
            </p:cNvSpPr>
            <p:nvPr/>
          </p:nvSpPr>
          <p:spPr bwMode="auto">
            <a:xfrm>
              <a:off x="1440551" y="4634705"/>
              <a:ext cx="957837" cy="160338"/>
            </a:xfrm>
            <a:custGeom>
              <a:avLst/>
              <a:gdLst>
                <a:gd name="T0" fmla="*/ 459 w 583"/>
                <a:gd name="T1" fmla="*/ 0 h 101"/>
                <a:gd name="T2" fmla="*/ 583 w 583"/>
                <a:gd name="T3" fmla="*/ 101 h 101"/>
                <a:gd name="T4" fmla="*/ 126 w 583"/>
                <a:gd name="T5" fmla="*/ 101 h 101"/>
                <a:gd name="T6" fmla="*/ 0 w 583"/>
                <a:gd name="T7" fmla="*/ 0 h 101"/>
                <a:gd name="T8" fmla="*/ 459 w 583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1">
                  <a:moveTo>
                    <a:pt x="459" y="0"/>
                  </a:moveTo>
                  <a:lnTo>
                    <a:pt x="583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3" name="Freeform 58"/>
            <p:cNvSpPr>
              <a:spLocks/>
            </p:cNvSpPr>
            <p:nvPr/>
          </p:nvSpPr>
          <p:spPr bwMode="auto">
            <a:xfrm>
              <a:off x="1440551" y="4634705"/>
              <a:ext cx="207011" cy="388938"/>
            </a:xfrm>
            <a:custGeom>
              <a:avLst/>
              <a:gdLst>
                <a:gd name="T0" fmla="*/ 0 w 126"/>
                <a:gd name="T1" fmla="*/ 0 h 245"/>
                <a:gd name="T2" fmla="*/ 126 w 126"/>
                <a:gd name="T3" fmla="*/ 101 h 245"/>
                <a:gd name="T4" fmla="*/ 126 w 126"/>
                <a:gd name="T5" fmla="*/ 245 h 245"/>
                <a:gd name="T6" fmla="*/ 0 w 126"/>
                <a:gd name="T7" fmla="*/ 146 h 245"/>
                <a:gd name="T8" fmla="*/ 0 w 126"/>
                <a:gd name="T9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45">
                  <a:moveTo>
                    <a:pt x="0" y="0"/>
                  </a:moveTo>
                  <a:lnTo>
                    <a:pt x="126" y="101"/>
                  </a:lnTo>
                  <a:lnTo>
                    <a:pt x="126" y="245"/>
                  </a:lnTo>
                  <a:lnTo>
                    <a:pt x="0" y="1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4" name="Freeform 59"/>
            <p:cNvSpPr>
              <a:spLocks/>
            </p:cNvSpPr>
            <p:nvPr/>
          </p:nvSpPr>
          <p:spPr bwMode="auto">
            <a:xfrm>
              <a:off x="4235200" y="4847430"/>
              <a:ext cx="207011" cy="333375"/>
            </a:xfrm>
            <a:custGeom>
              <a:avLst/>
              <a:gdLst>
                <a:gd name="T0" fmla="*/ 0 w 126"/>
                <a:gd name="T1" fmla="*/ 0 h 210"/>
                <a:gd name="T2" fmla="*/ 126 w 126"/>
                <a:gd name="T3" fmla="*/ 100 h 210"/>
                <a:gd name="T4" fmla="*/ 126 w 126"/>
                <a:gd name="T5" fmla="*/ 210 h 210"/>
                <a:gd name="T6" fmla="*/ 0 w 126"/>
                <a:gd name="T7" fmla="*/ 110 h 210"/>
                <a:gd name="T8" fmla="*/ 0 w 126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10">
                  <a:moveTo>
                    <a:pt x="0" y="0"/>
                  </a:moveTo>
                  <a:lnTo>
                    <a:pt x="126" y="100"/>
                  </a:lnTo>
                  <a:lnTo>
                    <a:pt x="126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5" name="Freeform 60"/>
            <p:cNvSpPr>
              <a:spLocks/>
            </p:cNvSpPr>
            <p:nvPr/>
          </p:nvSpPr>
          <p:spPr bwMode="auto">
            <a:xfrm>
              <a:off x="4105408" y="5004593"/>
              <a:ext cx="336804" cy="176213"/>
            </a:xfrm>
            <a:custGeom>
              <a:avLst/>
              <a:gdLst>
                <a:gd name="T0" fmla="*/ 79 w 205"/>
                <a:gd name="T1" fmla="*/ 11 h 111"/>
                <a:gd name="T2" fmla="*/ 205 w 205"/>
                <a:gd name="T3" fmla="*/ 111 h 111"/>
                <a:gd name="T4" fmla="*/ 126 w 205"/>
                <a:gd name="T5" fmla="*/ 99 h 111"/>
                <a:gd name="T6" fmla="*/ 0 w 205"/>
                <a:gd name="T7" fmla="*/ 0 h 111"/>
                <a:gd name="T8" fmla="*/ 79 w 205"/>
                <a:gd name="T9" fmla="*/ 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1">
                  <a:moveTo>
                    <a:pt x="79" y="11"/>
                  </a:moveTo>
                  <a:lnTo>
                    <a:pt x="205" y="111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79" y="11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6" name="Freeform 61"/>
            <p:cNvSpPr>
              <a:spLocks/>
            </p:cNvSpPr>
            <p:nvPr/>
          </p:nvSpPr>
          <p:spPr bwMode="auto">
            <a:xfrm>
              <a:off x="1212181" y="5004593"/>
              <a:ext cx="3100238" cy="157163"/>
            </a:xfrm>
            <a:custGeom>
              <a:avLst/>
              <a:gdLst>
                <a:gd name="T0" fmla="*/ 1761 w 1887"/>
                <a:gd name="T1" fmla="*/ 0 h 99"/>
                <a:gd name="T2" fmla="*/ 1887 w 1887"/>
                <a:gd name="T3" fmla="*/ 99 h 99"/>
                <a:gd name="T4" fmla="*/ 125 w 1887"/>
                <a:gd name="T5" fmla="*/ 99 h 99"/>
                <a:gd name="T6" fmla="*/ 0 w 1887"/>
                <a:gd name="T7" fmla="*/ 0 h 99"/>
                <a:gd name="T8" fmla="*/ 1761 w 188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87" h="99">
                  <a:moveTo>
                    <a:pt x="1761" y="0"/>
                  </a:moveTo>
                  <a:lnTo>
                    <a:pt x="188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176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7" name="Freeform 62"/>
            <p:cNvSpPr>
              <a:spLocks/>
            </p:cNvSpPr>
            <p:nvPr/>
          </p:nvSpPr>
          <p:spPr bwMode="auto">
            <a:xfrm>
              <a:off x="1417549" y="4052093"/>
              <a:ext cx="747540" cy="158750"/>
            </a:xfrm>
            <a:custGeom>
              <a:avLst/>
              <a:gdLst>
                <a:gd name="T0" fmla="*/ 329 w 455"/>
                <a:gd name="T1" fmla="*/ 0 h 100"/>
                <a:gd name="T2" fmla="*/ 455 w 455"/>
                <a:gd name="T3" fmla="*/ 100 h 100"/>
                <a:gd name="T4" fmla="*/ 122 w 455"/>
                <a:gd name="T5" fmla="*/ 100 h 100"/>
                <a:gd name="T6" fmla="*/ 0 w 455"/>
                <a:gd name="T7" fmla="*/ 0 h 100"/>
                <a:gd name="T8" fmla="*/ 329 w 455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5" h="100">
                  <a:moveTo>
                    <a:pt x="329" y="0"/>
                  </a:moveTo>
                  <a:lnTo>
                    <a:pt x="455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3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8" name="Freeform 63"/>
            <p:cNvSpPr>
              <a:spLocks/>
            </p:cNvSpPr>
            <p:nvPr/>
          </p:nvSpPr>
          <p:spPr bwMode="auto">
            <a:xfrm>
              <a:off x="2817339" y="3402805"/>
              <a:ext cx="207011" cy="708025"/>
            </a:xfrm>
            <a:custGeom>
              <a:avLst/>
              <a:gdLst>
                <a:gd name="T0" fmla="*/ 0 w 126"/>
                <a:gd name="T1" fmla="*/ 0 h 446"/>
                <a:gd name="T2" fmla="*/ 126 w 126"/>
                <a:gd name="T3" fmla="*/ 101 h 446"/>
                <a:gd name="T4" fmla="*/ 126 w 126"/>
                <a:gd name="T5" fmla="*/ 446 h 446"/>
                <a:gd name="T6" fmla="*/ 0 w 126"/>
                <a:gd name="T7" fmla="*/ 345 h 446"/>
                <a:gd name="T8" fmla="*/ 0 w 126"/>
                <a:gd name="T9" fmla="*/ 0 h 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46">
                  <a:moveTo>
                    <a:pt x="0" y="0"/>
                  </a:moveTo>
                  <a:lnTo>
                    <a:pt x="126" y="101"/>
                  </a:lnTo>
                  <a:lnTo>
                    <a:pt x="126" y="446"/>
                  </a:lnTo>
                  <a:lnTo>
                    <a:pt x="0" y="3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9" name="Freeform 64"/>
            <p:cNvSpPr>
              <a:spLocks/>
            </p:cNvSpPr>
            <p:nvPr/>
          </p:nvSpPr>
          <p:spPr bwMode="auto">
            <a:xfrm>
              <a:off x="2817339" y="3950493"/>
              <a:ext cx="238227" cy="234950"/>
            </a:xfrm>
            <a:custGeom>
              <a:avLst/>
              <a:gdLst>
                <a:gd name="T0" fmla="*/ 0 w 145"/>
                <a:gd name="T1" fmla="*/ 0 h 148"/>
                <a:gd name="T2" fmla="*/ 126 w 145"/>
                <a:gd name="T3" fmla="*/ 101 h 148"/>
                <a:gd name="T4" fmla="*/ 145 w 145"/>
                <a:gd name="T5" fmla="*/ 148 h 148"/>
                <a:gd name="T6" fmla="*/ 21 w 145"/>
                <a:gd name="T7" fmla="*/ 48 h 148"/>
                <a:gd name="T8" fmla="*/ 0 w 145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8">
                  <a:moveTo>
                    <a:pt x="0" y="0"/>
                  </a:moveTo>
                  <a:lnTo>
                    <a:pt x="126" y="101"/>
                  </a:lnTo>
                  <a:lnTo>
                    <a:pt x="145" y="148"/>
                  </a:lnTo>
                  <a:lnTo>
                    <a:pt x="21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0" name="Freeform 65"/>
            <p:cNvSpPr>
              <a:spLocks/>
            </p:cNvSpPr>
            <p:nvPr/>
          </p:nvSpPr>
          <p:spPr bwMode="auto">
            <a:xfrm>
              <a:off x="2549539" y="4026693"/>
              <a:ext cx="506027" cy="158750"/>
            </a:xfrm>
            <a:custGeom>
              <a:avLst/>
              <a:gdLst>
                <a:gd name="T0" fmla="*/ 184 w 308"/>
                <a:gd name="T1" fmla="*/ 0 h 100"/>
                <a:gd name="T2" fmla="*/ 308 w 308"/>
                <a:gd name="T3" fmla="*/ 100 h 100"/>
                <a:gd name="T4" fmla="*/ 126 w 308"/>
                <a:gd name="T5" fmla="*/ 100 h 100"/>
                <a:gd name="T6" fmla="*/ 0 w 308"/>
                <a:gd name="T7" fmla="*/ 0 h 100"/>
                <a:gd name="T8" fmla="*/ 184 w 30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0">
                  <a:moveTo>
                    <a:pt x="184" y="0"/>
                  </a:moveTo>
                  <a:lnTo>
                    <a:pt x="30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1" name="Freeform 66"/>
            <p:cNvSpPr>
              <a:spLocks/>
            </p:cNvSpPr>
            <p:nvPr/>
          </p:nvSpPr>
          <p:spPr bwMode="auto">
            <a:xfrm>
              <a:off x="7542449" y="3599655"/>
              <a:ext cx="203725" cy="1743075"/>
            </a:xfrm>
            <a:custGeom>
              <a:avLst/>
              <a:gdLst>
                <a:gd name="T0" fmla="*/ 0 w 124"/>
                <a:gd name="T1" fmla="*/ 0 h 1098"/>
                <a:gd name="T2" fmla="*/ 124 w 124"/>
                <a:gd name="T3" fmla="*/ 100 h 1098"/>
                <a:gd name="T4" fmla="*/ 124 w 124"/>
                <a:gd name="T5" fmla="*/ 1098 h 1098"/>
                <a:gd name="T6" fmla="*/ 0 w 124"/>
                <a:gd name="T7" fmla="*/ 998 h 1098"/>
                <a:gd name="T8" fmla="*/ 0 w 124"/>
                <a:gd name="T9" fmla="*/ 0 h 10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098">
                  <a:moveTo>
                    <a:pt x="0" y="0"/>
                  </a:moveTo>
                  <a:lnTo>
                    <a:pt x="124" y="100"/>
                  </a:lnTo>
                  <a:lnTo>
                    <a:pt x="124" y="1098"/>
                  </a:lnTo>
                  <a:lnTo>
                    <a:pt x="0" y="9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2" name="Freeform 67"/>
            <p:cNvSpPr>
              <a:spLocks/>
            </p:cNvSpPr>
            <p:nvPr/>
          </p:nvSpPr>
          <p:spPr bwMode="auto">
            <a:xfrm>
              <a:off x="6668402" y="5183980"/>
              <a:ext cx="1077772" cy="158750"/>
            </a:xfrm>
            <a:custGeom>
              <a:avLst/>
              <a:gdLst>
                <a:gd name="T0" fmla="*/ 532 w 656"/>
                <a:gd name="T1" fmla="*/ 0 h 100"/>
                <a:gd name="T2" fmla="*/ 656 w 656"/>
                <a:gd name="T3" fmla="*/ 100 h 100"/>
                <a:gd name="T4" fmla="*/ 124 w 656"/>
                <a:gd name="T5" fmla="*/ 100 h 100"/>
                <a:gd name="T6" fmla="*/ 0 w 656"/>
                <a:gd name="T7" fmla="*/ 0 h 100"/>
                <a:gd name="T8" fmla="*/ 532 w 65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6" h="100">
                  <a:moveTo>
                    <a:pt x="532" y="0"/>
                  </a:moveTo>
                  <a:lnTo>
                    <a:pt x="656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53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3" name="Freeform 68"/>
            <p:cNvSpPr>
              <a:spLocks/>
            </p:cNvSpPr>
            <p:nvPr/>
          </p:nvSpPr>
          <p:spPr bwMode="auto">
            <a:xfrm>
              <a:off x="6668402" y="5183980"/>
              <a:ext cx="203725" cy="928688"/>
            </a:xfrm>
            <a:custGeom>
              <a:avLst/>
              <a:gdLst>
                <a:gd name="T0" fmla="*/ 0 w 124"/>
                <a:gd name="T1" fmla="*/ 0 h 585"/>
                <a:gd name="T2" fmla="*/ 124 w 124"/>
                <a:gd name="T3" fmla="*/ 100 h 585"/>
                <a:gd name="T4" fmla="*/ 124 w 124"/>
                <a:gd name="T5" fmla="*/ 585 h 585"/>
                <a:gd name="T6" fmla="*/ 0 w 124"/>
                <a:gd name="T7" fmla="*/ 487 h 585"/>
                <a:gd name="T8" fmla="*/ 0 w 124"/>
                <a:gd name="T9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85">
                  <a:moveTo>
                    <a:pt x="0" y="0"/>
                  </a:moveTo>
                  <a:lnTo>
                    <a:pt x="124" y="100"/>
                  </a:lnTo>
                  <a:lnTo>
                    <a:pt x="124" y="585"/>
                  </a:lnTo>
                  <a:lnTo>
                    <a:pt x="0" y="4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4" name="Freeform 69"/>
            <p:cNvSpPr>
              <a:spLocks/>
            </p:cNvSpPr>
            <p:nvPr/>
          </p:nvSpPr>
          <p:spPr bwMode="auto">
            <a:xfrm>
              <a:off x="8585719" y="3875880"/>
              <a:ext cx="207011" cy="1355725"/>
            </a:xfrm>
            <a:custGeom>
              <a:avLst/>
              <a:gdLst>
                <a:gd name="T0" fmla="*/ 0 w 126"/>
                <a:gd name="T1" fmla="*/ 0 h 854"/>
                <a:gd name="T2" fmla="*/ 126 w 126"/>
                <a:gd name="T3" fmla="*/ 100 h 854"/>
                <a:gd name="T4" fmla="*/ 126 w 126"/>
                <a:gd name="T5" fmla="*/ 854 h 854"/>
                <a:gd name="T6" fmla="*/ 0 w 126"/>
                <a:gd name="T7" fmla="*/ 754 h 854"/>
                <a:gd name="T8" fmla="*/ 0 w 126"/>
                <a:gd name="T9" fmla="*/ 0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854">
                  <a:moveTo>
                    <a:pt x="0" y="0"/>
                  </a:moveTo>
                  <a:lnTo>
                    <a:pt x="126" y="100"/>
                  </a:lnTo>
                  <a:lnTo>
                    <a:pt x="126" y="854"/>
                  </a:lnTo>
                  <a:lnTo>
                    <a:pt x="0" y="7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5" name="Freeform 70"/>
            <p:cNvSpPr>
              <a:spLocks/>
            </p:cNvSpPr>
            <p:nvPr/>
          </p:nvSpPr>
          <p:spPr bwMode="auto">
            <a:xfrm>
              <a:off x="9081889" y="5072855"/>
              <a:ext cx="207011" cy="636588"/>
            </a:xfrm>
            <a:custGeom>
              <a:avLst/>
              <a:gdLst>
                <a:gd name="T0" fmla="*/ 0 w 126"/>
                <a:gd name="T1" fmla="*/ 0 h 401"/>
                <a:gd name="T2" fmla="*/ 126 w 126"/>
                <a:gd name="T3" fmla="*/ 100 h 401"/>
                <a:gd name="T4" fmla="*/ 126 w 126"/>
                <a:gd name="T5" fmla="*/ 401 h 401"/>
                <a:gd name="T6" fmla="*/ 0 w 126"/>
                <a:gd name="T7" fmla="*/ 301 h 401"/>
                <a:gd name="T8" fmla="*/ 0 w 126"/>
                <a:gd name="T9" fmla="*/ 0 h 4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01">
                  <a:moveTo>
                    <a:pt x="0" y="0"/>
                  </a:moveTo>
                  <a:lnTo>
                    <a:pt x="126" y="100"/>
                  </a:lnTo>
                  <a:lnTo>
                    <a:pt x="126" y="401"/>
                  </a:lnTo>
                  <a:lnTo>
                    <a:pt x="0" y="3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6" name="Freeform 71"/>
            <p:cNvSpPr>
              <a:spLocks/>
            </p:cNvSpPr>
            <p:nvPr/>
          </p:nvSpPr>
          <p:spPr bwMode="auto">
            <a:xfrm>
              <a:off x="8398424" y="5550693"/>
              <a:ext cx="890476" cy="158750"/>
            </a:xfrm>
            <a:custGeom>
              <a:avLst/>
              <a:gdLst>
                <a:gd name="T0" fmla="*/ 416 w 542"/>
                <a:gd name="T1" fmla="*/ 0 h 100"/>
                <a:gd name="T2" fmla="*/ 542 w 542"/>
                <a:gd name="T3" fmla="*/ 100 h 100"/>
                <a:gd name="T4" fmla="*/ 125 w 542"/>
                <a:gd name="T5" fmla="*/ 100 h 100"/>
                <a:gd name="T6" fmla="*/ 0 w 542"/>
                <a:gd name="T7" fmla="*/ 0 h 100"/>
                <a:gd name="T8" fmla="*/ 416 w 54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2" h="100">
                  <a:moveTo>
                    <a:pt x="416" y="0"/>
                  </a:moveTo>
                  <a:lnTo>
                    <a:pt x="542" y="100"/>
                  </a:lnTo>
                  <a:lnTo>
                    <a:pt x="125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7" name="Freeform 72"/>
            <p:cNvSpPr>
              <a:spLocks/>
            </p:cNvSpPr>
            <p:nvPr/>
          </p:nvSpPr>
          <p:spPr bwMode="auto">
            <a:xfrm>
              <a:off x="8266988" y="5550693"/>
              <a:ext cx="336804" cy="177800"/>
            </a:xfrm>
            <a:custGeom>
              <a:avLst/>
              <a:gdLst>
                <a:gd name="T0" fmla="*/ 80 w 205"/>
                <a:gd name="T1" fmla="*/ 0 h 112"/>
                <a:gd name="T2" fmla="*/ 205 w 205"/>
                <a:gd name="T3" fmla="*/ 100 h 112"/>
                <a:gd name="T4" fmla="*/ 124 w 205"/>
                <a:gd name="T5" fmla="*/ 112 h 112"/>
                <a:gd name="T6" fmla="*/ 0 w 205"/>
                <a:gd name="T7" fmla="*/ 12 h 112"/>
                <a:gd name="T8" fmla="*/ 80 w 205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0" y="0"/>
                  </a:moveTo>
                  <a:lnTo>
                    <a:pt x="205" y="100"/>
                  </a:lnTo>
                  <a:lnTo>
                    <a:pt x="124" y="112"/>
                  </a:lnTo>
                  <a:lnTo>
                    <a:pt x="0" y="12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8" name="Freeform 73"/>
            <p:cNvSpPr>
              <a:spLocks/>
            </p:cNvSpPr>
            <p:nvPr/>
          </p:nvSpPr>
          <p:spPr bwMode="auto">
            <a:xfrm>
              <a:off x="8350778" y="5210968"/>
              <a:ext cx="701538" cy="157163"/>
            </a:xfrm>
            <a:custGeom>
              <a:avLst/>
              <a:gdLst>
                <a:gd name="T0" fmla="*/ 305 w 427"/>
                <a:gd name="T1" fmla="*/ 0 h 99"/>
                <a:gd name="T2" fmla="*/ 427 w 427"/>
                <a:gd name="T3" fmla="*/ 99 h 99"/>
                <a:gd name="T4" fmla="*/ 125 w 427"/>
                <a:gd name="T5" fmla="*/ 99 h 99"/>
                <a:gd name="T6" fmla="*/ 0 w 427"/>
                <a:gd name="T7" fmla="*/ 0 h 99"/>
                <a:gd name="T8" fmla="*/ 305 w 42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7" h="99">
                  <a:moveTo>
                    <a:pt x="305" y="0"/>
                  </a:moveTo>
                  <a:lnTo>
                    <a:pt x="42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30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9" name="Freeform 74"/>
            <p:cNvSpPr>
              <a:spLocks/>
            </p:cNvSpPr>
            <p:nvPr/>
          </p:nvSpPr>
          <p:spPr bwMode="auto">
            <a:xfrm>
              <a:off x="8041904" y="4012405"/>
              <a:ext cx="514242" cy="158750"/>
            </a:xfrm>
            <a:custGeom>
              <a:avLst/>
              <a:gdLst>
                <a:gd name="T0" fmla="*/ 188 w 313"/>
                <a:gd name="T1" fmla="*/ 0 h 100"/>
                <a:gd name="T2" fmla="*/ 313 w 313"/>
                <a:gd name="T3" fmla="*/ 100 h 100"/>
                <a:gd name="T4" fmla="*/ 126 w 313"/>
                <a:gd name="T5" fmla="*/ 100 h 100"/>
                <a:gd name="T6" fmla="*/ 0 w 313"/>
                <a:gd name="T7" fmla="*/ 0 h 100"/>
                <a:gd name="T8" fmla="*/ 188 w 31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3" h="100">
                  <a:moveTo>
                    <a:pt x="188" y="0"/>
                  </a:moveTo>
                  <a:lnTo>
                    <a:pt x="31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0" name="Freeform 75"/>
            <p:cNvSpPr>
              <a:spLocks/>
            </p:cNvSpPr>
            <p:nvPr/>
          </p:nvSpPr>
          <p:spPr bwMode="auto">
            <a:xfrm>
              <a:off x="8041904" y="4012405"/>
              <a:ext cx="207011" cy="1695450"/>
            </a:xfrm>
            <a:custGeom>
              <a:avLst/>
              <a:gdLst>
                <a:gd name="T0" fmla="*/ 0 w 126"/>
                <a:gd name="T1" fmla="*/ 0 h 1068"/>
                <a:gd name="T2" fmla="*/ 126 w 126"/>
                <a:gd name="T3" fmla="*/ 100 h 1068"/>
                <a:gd name="T4" fmla="*/ 126 w 126"/>
                <a:gd name="T5" fmla="*/ 1068 h 1068"/>
                <a:gd name="T6" fmla="*/ 0 w 126"/>
                <a:gd name="T7" fmla="*/ 968 h 1068"/>
                <a:gd name="T8" fmla="*/ 0 w 126"/>
                <a:gd name="T9" fmla="*/ 0 h 10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068">
                  <a:moveTo>
                    <a:pt x="0" y="0"/>
                  </a:moveTo>
                  <a:lnTo>
                    <a:pt x="126" y="100"/>
                  </a:lnTo>
                  <a:lnTo>
                    <a:pt x="126" y="1068"/>
                  </a:lnTo>
                  <a:lnTo>
                    <a:pt x="0" y="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1" name="Freeform 76"/>
            <p:cNvSpPr>
              <a:spLocks/>
            </p:cNvSpPr>
            <p:nvPr/>
          </p:nvSpPr>
          <p:spPr bwMode="auto">
            <a:xfrm>
              <a:off x="7291078" y="5549105"/>
              <a:ext cx="957837" cy="158750"/>
            </a:xfrm>
            <a:custGeom>
              <a:avLst/>
              <a:gdLst>
                <a:gd name="T0" fmla="*/ 457 w 583"/>
                <a:gd name="T1" fmla="*/ 0 h 100"/>
                <a:gd name="T2" fmla="*/ 583 w 583"/>
                <a:gd name="T3" fmla="*/ 100 h 100"/>
                <a:gd name="T4" fmla="*/ 126 w 583"/>
                <a:gd name="T5" fmla="*/ 100 h 100"/>
                <a:gd name="T6" fmla="*/ 0 w 583"/>
                <a:gd name="T7" fmla="*/ 0 h 100"/>
                <a:gd name="T8" fmla="*/ 457 w 58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0">
                  <a:moveTo>
                    <a:pt x="457" y="0"/>
                  </a:moveTo>
                  <a:lnTo>
                    <a:pt x="58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2" name="Freeform 77"/>
            <p:cNvSpPr>
              <a:spLocks/>
            </p:cNvSpPr>
            <p:nvPr/>
          </p:nvSpPr>
          <p:spPr bwMode="auto">
            <a:xfrm>
              <a:off x="7291078" y="5549105"/>
              <a:ext cx="207011" cy="701675"/>
            </a:xfrm>
            <a:custGeom>
              <a:avLst/>
              <a:gdLst>
                <a:gd name="T0" fmla="*/ 0 w 126"/>
                <a:gd name="T1" fmla="*/ 0 h 442"/>
                <a:gd name="T2" fmla="*/ 126 w 126"/>
                <a:gd name="T3" fmla="*/ 100 h 442"/>
                <a:gd name="T4" fmla="*/ 126 w 126"/>
                <a:gd name="T5" fmla="*/ 442 h 442"/>
                <a:gd name="T6" fmla="*/ 0 w 126"/>
                <a:gd name="T7" fmla="*/ 341 h 442"/>
                <a:gd name="T8" fmla="*/ 0 w 126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42">
                  <a:moveTo>
                    <a:pt x="0" y="0"/>
                  </a:moveTo>
                  <a:lnTo>
                    <a:pt x="126" y="100"/>
                  </a:lnTo>
                  <a:lnTo>
                    <a:pt x="126" y="442"/>
                  </a:lnTo>
                  <a:lnTo>
                    <a:pt x="0" y="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3" name="Freeform 78"/>
            <p:cNvSpPr>
              <a:spLocks/>
            </p:cNvSpPr>
            <p:nvPr/>
          </p:nvSpPr>
          <p:spPr bwMode="auto">
            <a:xfrm>
              <a:off x="6436747" y="6090443"/>
              <a:ext cx="1061343" cy="160338"/>
            </a:xfrm>
            <a:custGeom>
              <a:avLst/>
              <a:gdLst>
                <a:gd name="T0" fmla="*/ 520 w 646"/>
                <a:gd name="T1" fmla="*/ 0 h 101"/>
                <a:gd name="T2" fmla="*/ 646 w 646"/>
                <a:gd name="T3" fmla="*/ 101 h 101"/>
                <a:gd name="T4" fmla="*/ 123 w 646"/>
                <a:gd name="T5" fmla="*/ 101 h 101"/>
                <a:gd name="T6" fmla="*/ 0 w 646"/>
                <a:gd name="T7" fmla="*/ 0 h 101"/>
                <a:gd name="T8" fmla="*/ 520 w 646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6" h="101">
                  <a:moveTo>
                    <a:pt x="520" y="0"/>
                  </a:moveTo>
                  <a:lnTo>
                    <a:pt x="646" y="101"/>
                  </a:lnTo>
                  <a:lnTo>
                    <a:pt x="123" y="101"/>
                  </a:lnTo>
                  <a:lnTo>
                    <a:pt x="0" y="0"/>
                  </a:lnTo>
                  <a:lnTo>
                    <a:pt x="52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4" name="Freeform 79"/>
            <p:cNvSpPr>
              <a:spLocks/>
            </p:cNvSpPr>
            <p:nvPr/>
          </p:nvSpPr>
          <p:spPr bwMode="auto">
            <a:xfrm>
              <a:off x="8708940" y="3444080"/>
              <a:ext cx="203725" cy="333375"/>
            </a:xfrm>
            <a:custGeom>
              <a:avLst/>
              <a:gdLst>
                <a:gd name="T0" fmla="*/ 0 w 124"/>
                <a:gd name="T1" fmla="*/ 0 h 210"/>
                <a:gd name="T2" fmla="*/ 124 w 124"/>
                <a:gd name="T3" fmla="*/ 100 h 210"/>
                <a:gd name="T4" fmla="*/ 124 w 124"/>
                <a:gd name="T5" fmla="*/ 210 h 210"/>
                <a:gd name="T6" fmla="*/ 0 w 124"/>
                <a:gd name="T7" fmla="*/ 110 h 210"/>
                <a:gd name="T8" fmla="*/ 0 w 124"/>
                <a:gd name="T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0">
                  <a:moveTo>
                    <a:pt x="0" y="0"/>
                  </a:moveTo>
                  <a:lnTo>
                    <a:pt x="124" y="100"/>
                  </a:lnTo>
                  <a:lnTo>
                    <a:pt x="124" y="2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5" name="Freeform 80"/>
            <p:cNvSpPr>
              <a:spLocks/>
            </p:cNvSpPr>
            <p:nvPr/>
          </p:nvSpPr>
          <p:spPr bwMode="auto">
            <a:xfrm>
              <a:off x="8575862" y="3599655"/>
              <a:ext cx="336804" cy="177800"/>
            </a:xfrm>
            <a:custGeom>
              <a:avLst/>
              <a:gdLst>
                <a:gd name="T0" fmla="*/ 81 w 205"/>
                <a:gd name="T1" fmla="*/ 12 h 112"/>
                <a:gd name="T2" fmla="*/ 205 w 205"/>
                <a:gd name="T3" fmla="*/ 112 h 112"/>
                <a:gd name="T4" fmla="*/ 126 w 205"/>
                <a:gd name="T5" fmla="*/ 100 h 112"/>
                <a:gd name="T6" fmla="*/ 0 w 205"/>
                <a:gd name="T7" fmla="*/ 0 h 112"/>
                <a:gd name="T8" fmla="*/ 81 w 205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12"/>
                  </a:moveTo>
                  <a:lnTo>
                    <a:pt x="205" y="112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6" name="Freeform 81"/>
            <p:cNvSpPr>
              <a:spLocks/>
            </p:cNvSpPr>
            <p:nvPr/>
          </p:nvSpPr>
          <p:spPr bwMode="auto">
            <a:xfrm>
              <a:off x="7542449" y="3599655"/>
              <a:ext cx="1240424" cy="158750"/>
            </a:xfrm>
            <a:custGeom>
              <a:avLst/>
              <a:gdLst>
                <a:gd name="T0" fmla="*/ 629 w 755"/>
                <a:gd name="T1" fmla="*/ 0 h 100"/>
                <a:gd name="T2" fmla="*/ 755 w 755"/>
                <a:gd name="T3" fmla="*/ 100 h 100"/>
                <a:gd name="T4" fmla="*/ 124 w 755"/>
                <a:gd name="T5" fmla="*/ 100 h 100"/>
                <a:gd name="T6" fmla="*/ 0 w 755"/>
                <a:gd name="T7" fmla="*/ 0 h 100"/>
                <a:gd name="T8" fmla="*/ 629 w 755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5" h="100">
                  <a:moveTo>
                    <a:pt x="629" y="0"/>
                  </a:moveTo>
                  <a:lnTo>
                    <a:pt x="755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62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7" name="Freeform 82"/>
            <p:cNvSpPr>
              <a:spLocks/>
            </p:cNvSpPr>
            <p:nvPr/>
          </p:nvSpPr>
          <p:spPr bwMode="auto">
            <a:xfrm>
              <a:off x="8708940" y="5804693"/>
              <a:ext cx="207011" cy="979488"/>
            </a:xfrm>
            <a:custGeom>
              <a:avLst/>
              <a:gdLst>
                <a:gd name="T0" fmla="*/ 0 w 126"/>
                <a:gd name="T1" fmla="*/ 0 h 617"/>
                <a:gd name="T2" fmla="*/ 126 w 126"/>
                <a:gd name="T3" fmla="*/ 98 h 617"/>
                <a:gd name="T4" fmla="*/ 126 w 126"/>
                <a:gd name="T5" fmla="*/ 617 h 617"/>
                <a:gd name="T6" fmla="*/ 0 w 126"/>
                <a:gd name="T7" fmla="*/ 517 h 617"/>
                <a:gd name="T8" fmla="*/ 0 w 126"/>
                <a:gd name="T9" fmla="*/ 0 h 6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617">
                  <a:moveTo>
                    <a:pt x="0" y="0"/>
                  </a:moveTo>
                  <a:lnTo>
                    <a:pt x="126" y="98"/>
                  </a:lnTo>
                  <a:lnTo>
                    <a:pt x="126" y="617"/>
                  </a:lnTo>
                  <a:lnTo>
                    <a:pt x="0" y="5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8" name="Freeform 83"/>
            <p:cNvSpPr>
              <a:spLocks/>
            </p:cNvSpPr>
            <p:nvPr/>
          </p:nvSpPr>
          <p:spPr bwMode="auto">
            <a:xfrm>
              <a:off x="7831607" y="6169818"/>
              <a:ext cx="203725" cy="476250"/>
            </a:xfrm>
            <a:custGeom>
              <a:avLst/>
              <a:gdLst>
                <a:gd name="T0" fmla="*/ 0 w 124"/>
                <a:gd name="T1" fmla="*/ 0 h 300"/>
                <a:gd name="T2" fmla="*/ 124 w 124"/>
                <a:gd name="T3" fmla="*/ 100 h 300"/>
                <a:gd name="T4" fmla="*/ 124 w 124"/>
                <a:gd name="T5" fmla="*/ 300 h 300"/>
                <a:gd name="T6" fmla="*/ 0 w 124"/>
                <a:gd name="T7" fmla="*/ 200 h 300"/>
                <a:gd name="T8" fmla="*/ 0 w 124"/>
                <a:gd name="T9" fmla="*/ 0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300">
                  <a:moveTo>
                    <a:pt x="0" y="0"/>
                  </a:moveTo>
                  <a:lnTo>
                    <a:pt x="124" y="100"/>
                  </a:lnTo>
                  <a:lnTo>
                    <a:pt x="124" y="300"/>
                  </a:lnTo>
                  <a:lnTo>
                    <a:pt x="0" y="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9" name="Freeform 84"/>
            <p:cNvSpPr>
              <a:spLocks/>
            </p:cNvSpPr>
            <p:nvPr/>
          </p:nvSpPr>
          <p:spPr bwMode="auto">
            <a:xfrm>
              <a:off x="6835983" y="6304755"/>
              <a:ext cx="967695" cy="158750"/>
            </a:xfrm>
            <a:custGeom>
              <a:avLst/>
              <a:gdLst>
                <a:gd name="T0" fmla="*/ 463 w 589"/>
                <a:gd name="T1" fmla="*/ 0 h 100"/>
                <a:gd name="T2" fmla="*/ 589 w 589"/>
                <a:gd name="T3" fmla="*/ 100 h 100"/>
                <a:gd name="T4" fmla="*/ 126 w 589"/>
                <a:gd name="T5" fmla="*/ 100 h 100"/>
                <a:gd name="T6" fmla="*/ 0 w 589"/>
                <a:gd name="T7" fmla="*/ 0 h 100"/>
                <a:gd name="T8" fmla="*/ 463 w 58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9" h="100">
                  <a:moveTo>
                    <a:pt x="463" y="0"/>
                  </a:moveTo>
                  <a:lnTo>
                    <a:pt x="58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0" name="Freeform 85"/>
            <p:cNvSpPr>
              <a:spLocks/>
            </p:cNvSpPr>
            <p:nvPr/>
          </p:nvSpPr>
          <p:spPr bwMode="auto">
            <a:xfrm>
              <a:off x="6835983" y="6304755"/>
              <a:ext cx="207011" cy="600075"/>
            </a:xfrm>
            <a:custGeom>
              <a:avLst/>
              <a:gdLst>
                <a:gd name="T0" fmla="*/ 0 w 126"/>
                <a:gd name="T1" fmla="*/ 0 h 378"/>
                <a:gd name="T2" fmla="*/ 126 w 126"/>
                <a:gd name="T3" fmla="*/ 100 h 378"/>
                <a:gd name="T4" fmla="*/ 126 w 126"/>
                <a:gd name="T5" fmla="*/ 378 h 378"/>
                <a:gd name="T6" fmla="*/ 0 w 126"/>
                <a:gd name="T7" fmla="*/ 276 h 378"/>
                <a:gd name="T8" fmla="*/ 0 w 126"/>
                <a:gd name="T9" fmla="*/ 0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78">
                  <a:moveTo>
                    <a:pt x="0" y="0"/>
                  </a:moveTo>
                  <a:lnTo>
                    <a:pt x="126" y="100"/>
                  </a:lnTo>
                  <a:lnTo>
                    <a:pt x="126" y="378"/>
                  </a:lnTo>
                  <a:lnTo>
                    <a:pt x="0" y="2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1" name="Freeform 86"/>
            <p:cNvSpPr>
              <a:spLocks/>
            </p:cNvSpPr>
            <p:nvPr/>
          </p:nvSpPr>
          <p:spPr bwMode="auto">
            <a:xfrm>
              <a:off x="6206735" y="5050630"/>
              <a:ext cx="207011" cy="1716088"/>
            </a:xfrm>
            <a:custGeom>
              <a:avLst/>
              <a:gdLst>
                <a:gd name="T0" fmla="*/ 0 w 126"/>
                <a:gd name="T1" fmla="*/ 0 h 1081"/>
                <a:gd name="T2" fmla="*/ 126 w 126"/>
                <a:gd name="T3" fmla="*/ 98 h 1081"/>
                <a:gd name="T4" fmla="*/ 126 w 126"/>
                <a:gd name="T5" fmla="*/ 1081 h 1081"/>
                <a:gd name="T6" fmla="*/ 0 w 126"/>
                <a:gd name="T7" fmla="*/ 981 h 1081"/>
                <a:gd name="T8" fmla="*/ 0 w 126"/>
                <a:gd name="T9" fmla="*/ 0 h 10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1081">
                  <a:moveTo>
                    <a:pt x="0" y="0"/>
                  </a:moveTo>
                  <a:lnTo>
                    <a:pt x="126" y="98"/>
                  </a:lnTo>
                  <a:lnTo>
                    <a:pt x="126" y="1081"/>
                  </a:lnTo>
                  <a:lnTo>
                    <a:pt x="0" y="9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2" name="Freeform 87"/>
            <p:cNvSpPr>
              <a:spLocks/>
            </p:cNvSpPr>
            <p:nvPr/>
          </p:nvSpPr>
          <p:spPr bwMode="auto">
            <a:xfrm>
              <a:off x="6206735" y="4972843"/>
              <a:ext cx="238227" cy="233363"/>
            </a:xfrm>
            <a:custGeom>
              <a:avLst/>
              <a:gdLst>
                <a:gd name="T0" fmla="*/ 23 w 145"/>
                <a:gd name="T1" fmla="*/ 0 h 147"/>
                <a:gd name="T2" fmla="*/ 145 w 145"/>
                <a:gd name="T3" fmla="*/ 100 h 147"/>
                <a:gd name="T4" fmla="*/ 126 w 145"/>
                <a:gd name="T5" fmla="*/ 147 h 147"/>
                <a:gd name="T6" fmla="*/ 0 w 145"/>
                <a:gd name="T7" fmla="*/ 49 h 147"/>
                <a:gd name="T8" fmla="*/ 23 w 145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7">
                  <a:moveTo>
                    <a:pt x="23" y="0"/>
                  </a:moveTo>
                  <a:lnTo>
                    <a:pt x="145" y="100"/>
                  </a:lnTo>
                  <a:lnTo>
                    <a:pt x="126" y="147"/>
                  </a:lnTo>
                  <a:lnTo>
                    <a:pt x="0" y="49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099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3" name="Freeform 88"/>
            <p:cNvSpPr>
              <a:spLocks/>
            </p:cNvSpPr>
            <p:nvPr/>
          </p:nvSpPr>
          <p:spPr bwMode="auto">
            <a:xfrm>
              <a:off x="5978365" y="6742905"/>
              <a:ext cx="1064628" cy="161925"/>
            </a:xfrm>
            <a:custGeom>
              <a:avLst/>
              <a:gdLst>
                <a:gd name="T0" fmla="*/ 522 w 648"/>
                <a:gd name="T1" fmla="*/ 0 h 102"/>
                <a:gd name="T2" fmla="*/ 648 w 648"/>
                <a:gd name="T3" fmla="*/ 102 h 102"/>
                <a:gd name="T4" fmla="*/ 122 w 648"/>
                <a:gd name="T5" fmla="*/ 102 h 102"/>
                <a:gd name="T6" fmla="*/ 0 w 648"/>
                <a:gd name="T7" fmla="*/ 0 h 102"/>
                <a:gd name="T8" fmla="*/ 522 w 648"/>
                <a:gd name="T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8" h="102">
                  <a:moveTo>
                    <a:pt x="522" y="0"/>
                  </a:moveTo>
                  <a:lnTo>
                    <a:pt x="648" y="102"/>
                  </a:lnTo>
                  <a:lnTo>
                    <a:pt x="122" y="102"/>
                  </a:lnTo>
                  <a:lnTo>
                    <a:pt x="0" y="0"/>
                  </a:lnTo>
                  <a:lnTo>
                    <a:pt x="52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4" name="Freeform 89"/>
            <p:cNvSpPr>
              <a:spLocks/>
            </p:cNvSpPr>
            <p:nvPr/>
          </p:nvSpPr>
          <p:spPr bwMode="auto">
            <a:xfrm>
              <a:off x="7596666" y="6625430"/>
              <a:ext cx="1319285" cy="158750"/>
            </a:xfrm>
            <a:custGeom>
              <a:avLst/>
              <a:gdLst>
                <a:gd name="T0" fmla="*/ 677 w 803"/>
                <a:gd name="T1" fmla="*/ 0 h 100"/>
                <a:gd name="T2" fmla="*/ 803 w 803"/>
                <a:gd name="T3" fmla="*/ 100 h 100"/>
                <a:gd name="T4" fmla="*/ 126 w 803"/>
                <a:gd name="T5" fmla="*/ 100 h 100"/>
                <a:gd name="T6" fmla="*/ 0 w 803"/>
                <a:gd name="T7" fmla="*/ 0 h 100"/>
                <a:gd name="T8" fmla="*/ 677 w 80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3" h="100">
                  <a:moveTo>
                    <a:pt x="677" y="0"/>
                  </a:moveTo>
                  <a:lnTo>
                    <a:pt x="80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67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5" name="Freeform 90"/>
            <p:cNvSpPr>
              <a:spLocks/>
            </p:cNvSpPr>
            <p:nvPr/>
          </p:nvSpPr>
          <p:spPr bwMode="auto">
            <a:xfrm>
              <a:off x="7774104" y="5939630"/>
              <a:ext cx="906906" cy="158750"/>
            </a:xfrm>
            <a:custGeom>
              <a:avLst/>
              <a:gdLst>
                <a:gd name="T0" fmla="*/ 426 w 552"/>
                <a:gd name="T1" fmla="*/ 0 h 100"/>
                <a:gd name="T2" fmla="*/ 552 w 552"/>
                <a:gd name="T3" fmla="*/ 100 h 100"/>
                <a:gd name="T4" fmla="*/ 124 w 552"/>
                <a:gd name="T5" fmla="*/ 100 h 100"/>
                <a:gd name="T6" fmla="*/ 0 w 552"/>
                <a:gd name="T7" fmla="*/ 0 h 100"/>
                <a:gd name="T8" fmla="*/ 426 w 55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2" h="100">
                  <a:moveTo>
                    <a:pt x="426" y="0"/>
                  </a:moveTo>
                  <a:lnTo>
                    <a:pt x="552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42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6" name="Freeform 91"/>
            <p:cNvSpPr>
              <a:spLocks/>
            </p:cNvSpPr>
            <p:nvPr/>
          </p:nvSpPr>
          <p:spPr bwMode="auto">
            <a:xfrm>
              <a:off x="7641026" y="5939630"/>
              <a:ext cx="336804" cy="177800"/>
            </a:xfrm>
            <a:custGeom>
              <a:avLst/>
              <a:gdLst>
                <a:gd name="T0" fmla="*/ 81 w 205"/>
                <a:gd name="T1" fmla="*/ 0 h 112"/>
                <a:gd name="T2" fmla="*/ 205 w 205"/>
                <a:gd name="T3" fmla="*/ 100 h 112"/>
                <a:gd name="T4" fmla="*/ 126 w 205"/>
                <a:gd name="T5" fmla="*/ 112 h 112"/>
                <a:gd name="T6" fmla="*/ 0 w 205"/>
                <a:gd name="T7" fmla="*/ 12 h 112"/>
                <a:gd name="T8" fmla="*/ 81 w 205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1" y="0"/>
                  </a:moveTo>
                  <a:lnTo>
                    <a:pt x="205" y="100"/>
                  </a:lnTo>
                  <a:lnTo>
                    <a:pt x="126" y="112"/>
                  </a:lnTo>
                  <a:lnTo>
                    <a:pt x="0" y="12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7" name="Freeform 92"/>
            <p:cNvSpPr>
              <a:spLocks/>
            </p:cNvSpPr>
            <p:nvPr/>
          </p:nvSpPr>
          <p:spPr bwMode="auto">
            <a:xfrm>
              <a:off x="3530377" y="2380"/>
              <a:ext cx="202082" cy="862013"/>
            </a:xfrm>
            <a:custGeom>
              <a:avLst/>
              <a:gdLst>
                <a:gd name="T0" fmla="*/ 0 w 123"/>
                <a:gd name="T1" fmla="*/ 0 h 543"/>
                <a:gd name="T2" fmla="*/ 123 w 123"/>
                <a:gd name="T3" fmla="*/ 101 h 543"/>
                <a:gd name="T4" fmla="*/ 123 w 123"/>
                <a:gd name="T5" fmla="*/ 543 h 543"/>
                <a:gd name="T6" fmla="*/ 0 w 123"/>
                <a:gd name="T7" fmla="*/ 443 h 543"/>
                <a:gd name="T8" fmla="*/ 0 w 123"/>
                <a:gd name="T9" fmla="*/ 0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543">
                  <a:moveTo>
                    <a:pt x="0" y="0"/>
                  </a:moveTo>
                  <a:lnTo>
                    <a:pt x="123" y="101"/>
                  </a:lnTo>
                  <a:lnTo>
                    <a:pt x="123" y="543"/>
                  </a:lnTo>
                  <a:lnTo>
                    <a:pt x="0" y="4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8" name="Freeform 93"/>
            <p:cNvSpPr>
              <a:spLocks/>
            </p:cNvSpPr>
            <p:nvPr/>
          </p:nvSpPr>
          <p:spPr bwMode="auto">
            <a:xfrm>
              <a:off x="2973419" y="705643"/>
              <a:ext cx="759041" cy="158750"/>
            </a:xfrm>
            <a:custGeom>
              <a:avLst/>
              <a:gdLst>
                <a:gd name="T0" fmla="*/ 339 w 462"/>
                <a:gd name="T1" fmla="*/ 0 h 100"/>
                <a:gd name="T2" fmla="*/ 462 w 462"/>
                <a:gd name="T3" fmla="*/ 100 h 100"/>
                <a:gd name="T4" fmla="*/ 122 w 462"/>
                <a:gd name="T5" fmla="*/ 100 h 100"/>
                <a:gd name="T6" fmla="*/ 0 w 462"/>
                <a:gd name="T7" fmla="*/ 0 h 100"/>
                <a:gd name="T8" fmla="*/ 339 w 462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2" h="100">
                  <a:moveTo>
                    <a:pt x="339" y="0"/>
                  </a:moveTo>
                  <a:lnTo>
                    <a:pt x="462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33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9" name="Freeform 94"/>
            <p:cNvSpPr>
              <a:spLocks/>
            </p:cNvSpPr>
            <p:nvPr/>
          </p:nvSpPr>
          <p:spPr bwMode="auto">
            <a:xfrm>
              <a:off x="2973419" y="705643"/>
              <a:ext cx="200439" cy="538163"/>
            </a:xfrm>
            <a:custGeom>
              <a:avLst/>
              <a:gdLst>
                <a:gd name="T0" fmla="*/ 0 w 122"/>
                <a:gd name="T1" fmla="*/ 0 h 339"/>
                <a:gd name="T2" fmla="*/ 122 w 122"/>
                <a:gd name="T3" fmla="*/ 100 h 339"/>
                <a:gd name="T4" fmla="*/ 122 w 122"/>
                <a:gd name="T5" fmla="*/ 339 h 339"/>
                <a:gd name="T6" fmla="*/ 0 w 122"/>
                <a:gd name="T7" fmla="*/ 239 h 339"/>
                <a:gd name="T8" fmla="*/ 0 w 122"/>
                <a:gd name="T9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339">
                  <a:moveTo>
                    <a:pt x="0" y="0"/>
                  </a:moveTo>
                  <a:lnTo>
                    <a:pt x="122" y="100"/>
                  </a:lnTo>
                  <a:lnTo>
                    <a:pt x="122" y="339"/>
                  </a:lnTo>
                  <a:lnTo>
                    <a:pt x="0" y="2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0" name="Freeform 95"/>
            <p:cNvSpPr>
              <a:spLocks/>
            </p:cNvSpPr>
            <p:nvPr/>
          </p:nvSpPr>
          <p:spPr bwMode="auto">
            <a:xfrm>
              <a:off x="4935095" y="2380"/>
              <a:ext cx="203725" cy="1395413"/>
            </a:xfrm>
            <a:custGeom>
              <a:avLst/>
              <a:gdLst>
                <a:gd name="T0" fmla="*/ 0 w 124"/>
                <a:gd name="T1" fmla="*/ 0 h 879"/>
                <a:gd name="T2" fmla="*/ 124 w 124"/>
                <a:gd name="T3" fmla="*/ 101 h 879"/>
                <a:gd name="T4" fmla="*/ 124 w 124"/>
                <a:gd name="T5" fmla="*/ 879 h 879"/>
                <a:gd name="T6" fmla="*/ 0 w 124"/>
                <a:gd name="T7" fmla="*/ 780 h 879"/>
                <a:gd name="T8" fmla="*/ 0 w 124"/>
                <a:gd name="T9" fmla="*/ 0 h 8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879">
                  <a:moveTo>
                    <a:pt x="0" y="0"/>
                  </a:moveTo>
                  <a:lnTo>
                    <a:pt x="124" y="101"/>
                  </a:lnTo>
                  <a:lnTo>
                    <a:pt x="124" y="879"/>
                  </a:lnTo>
                  <a:lnTo>
                    <a:pt x="0" y="7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1" name="Freeform 96"/>
            <p:cNvSpPr>
              <a:spLocks/>
            </p:cNvSpPr>
            <p:nvPr/>
          </p:nvSpPr>
          <p:spPr bwMode="auto">
            <a:xfrm>
              <a:off x="5876503" y="1240630"/>
              <a:ext cx="200439" cy="688975"/>
            </a:xfrm>
            <a:custGeom>
              <a:avLst/>
              <a:gdLst>
                <a:gd name="T0" fmla="*/ 0 w 122"/>
                <a:gd name="T1" fmla="*/ 0 h 434"/>
                <a:gd name="T2" fmla="*/ 122 w 122"/>
                <a:gd name="T3" fmla="*/ 99 h 434"/>
                <a:gd name="T4" fmla="*/ 122 w 122"/>
                <a:gd name="T5" fmla="*/ 434 h 434"/>
                <a:gd name="T6" fmla="*/ 0 w 122"/>
                <a:gd name="T7" fmla="*/ 334 h 434"/>
                <a:gd name="T8" fmla="*/ 0 w 122"/>
                <a:gd name="T9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434">
                  <a:moveTo>
                    <a:pt x="0" y="0"/>
                  </a:moveTo>
                  <a:lnTo>
                    <a:pt x="122" y="99"/>
                  </a:lnTo>
                  <a:lnTo>
                    <a:pt x="122" y="434"/>
                  </a:lnTo>
                  <a:lnTo>
                    <a:pt x="0" y="3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2" name="Freeform 97"/>
            <p:cNvSpPr>
              <a:spLocks/>
            </p:cNvSpPr>
            <p:nvPr/>
          </p:nvSpPr>
          <p:spPr bwMode="auto">
            <a:xfrm>
              <a:off x="3732459" y="1770855"/>
              <a:ext cx="2344483" cy="158750"/>
            </a:xfrm>
            <a:custGeom>
              <a:avLst/>
              <a:gdLst>
                <a:gd name="T0" fmla="*/ 1305 w 1427"/>
                <a:gd name="T1" fmla="*/ 0 h 100"/>
                <a:gd name="T2" fmla="*/ 1427 w 1427"/>
                <a:gd name="T3" fmla="*/ 100 h 100"/>
                <a:gd name="T4" fmla="*/ 126 w 1427"/>
                <a:gd name="T5" fmla="*/ 100 h 100"/>
                <a:gd name="T6" fmla="*/ 0 w 1427"/>
                <a:gd name="T7" fmla="*/ 0 h 100"/>
                <a:gd name="T8" fmla="*/ 1305 w 142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27" h="100">
                  <a:moveTo>
                    <a:pt x="1305" y="0"/>
                  </a:moveTo>
                  <a:lnTo>
                    <a:pt x="1427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30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3" name="Freeform 98"/>
            <p:cNvSpPr>
              <a:spLocks/>
            </p:cNvSpPr>
            <p:nvPr/>
          </p:nvSpPr>
          <p:spPr bwMode="auto">
            <a:xfrm>
              <a:off x="3732459" y="1770855"/>
              <a:ext cx="207011" cy="1103313"/>
            </a:xfrm>
            <a:custGeom>
              <a:avLst/>
              <a:gdLst>
                <a:gd name="T0" fmla="*/ 0 w 126"/>
                <a:gd name="T1" fmla="*/ 0 h 695"/>
                <a:gd name="T2" fmla="*/ 126 w 126"/>
                <a:gd name="T3" fmla="*/ 100 h 695"/>
                <a:gd name="T4" fmla="*/ 126 w 126"/>
                <a:gd name="T5" fmla="*/ 695 h 695"/>
                <a:gd name="T6" fmla="*/ 0 w 126"/>
                <a:gd name="T7" fmla="*/ 594 h 695"/>
                <a:gd name="T8" fmla="*/ 0 w 126"/>
                <a:gd name="T9" fmla="*/ 0 h 6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695">
                  <a:moveTo>
                    <a:pt x="0" y="0"/>
                  </a:moveTo>
                  <a:lnTo>
                    <a:pt x="126" y="100"/>
                  </a:lnTo>
                  <a:lnTo>
                    <a:pt x="126" y="695"/>
                  </a:lnTo>
                  <a:lnTo>
                    <a:pt x="0" y="5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4" name="Freeform 99"/>
            <p:cNvSpPr>
              <a:spLocks/>
            </p:cNvSpPr>
            <p:nvPr/>
          </p:nvSpPr>
          <p:spPr bwMode="auto">
            <a:xfrm>
              <a:off x="4645937" y="2232818"/>
              <a:ext cx="788614" cy="157163"/>
            </a:xfrm>
            <a:custGeom>
              <a:avLst/>
              <a:gdLst>
                <a:gd name="T0" fmla="*/ 356 w 480"/>
                <a:gd name="T1" fmla="*/ 0 h 99"/>
                <a:gd name="T2" fmla="*/ 480 w 480"/>
                <a:gd name="T3" fmla="*/ 99 h 99"/>
                <a:gd name="T4" fmla="*/ 122 w 480"/>
                <a:gd name="T5" fmla="*/ 99 h 99"/>
                <a:gd name="T6" fmla="*/ 0 w 480"/>
                <a:gd name="T7" fmla="*/ 0 h 99"/>
                <a:gd name="T8" fmla="*/ 356 w 48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0" h="99">
                  <a:moveTo>
                    <a:pt x="356" y="0"/>
                  </a:moveTo>
                  <a:lnTo>
                    <a:pt x="480" y="99"/>
                  </a:lnTo>
                  <a:lnTo>
                    <a:pt x="122" y="99"/>
                  </a:lnTo>
                  <a:lnTo>
                    <a:pt x="0" y="0"/>
                  </a:lnTo>
                  <a:lnTo>
                    <a:pt x="35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5" name="Freeform 100"/>
            <p:cNvSpPr>
              <a:spLocks/>
            </p:cNvSpPr>
            <p:nvPr/>
          </p:nvSpPr>
          <p:spPr bwMode="auto">
            <a:xfrm>
              <a:off x="4645937" y="2232818"/>
              <a:ext cx="200439" cy="406400"/>
            </a:xfrm>
            <a:custGeom>
              <a:avLst/>
              <a:gdLst>
                <a:gd name="T0" fmla="*/ 0 w 122"/>
                <a:gd name="T1" fmla="*/ 0 h 256"/>
                <a:gd name="T2" fmla="*/ 122 w 122"/>
                <a:gd name="T3" fmla="*/ 99 h 256"/>
                <a:gd name="T4" fmla="*/ 122 w 122"/>
                <a:gd name="T5" fmla="*/ 256 h 256"/>
                <a:gd name="T6" fmla="*/ 0 w 122"/>
                <a:gd name="T7" fmla="*/ 157 h 256"/>
                <a:gd name="T8" fmla="*/ 0 w 122"/>
                <a:gd name="T9" fmla="*/ 0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256">
                  <a:moveTo>
                    <a:pt x="0" y="0"/>
                  </a:moveTo>
                  <a:lnTo>
                    <a:pt x="122" y="99"/>
                  </a:lnTo>
                  <a:lnTo>
                    <a:pt x="122" y="256"/>
                  </a:lnTo>
                  <a:lnTo>
                    <a:pt x="0" y="1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6" name="Freeform 101"/>
            <p:cNvSpPr>
              <a:spLocks/>
            </p:cNvSpPr>
            <p:nvPr/>
          </p:nvSpPr>
          <p:spPr bwMode="auto">
            <a:xfrm>
              <a:off x="4645937" y="2482055"/>
              <a:ext cx="234941" cy="236538"/>
            </a:xfrm>
            <a:custGeom>
              <a:avLst/>
              <a:gdLst>
                <a:gd name="T0" fmla="*/ 0 w 143"/>
                <a:gd name="T1" fmla="*/ 0 h 149"/>
                <a:gd name="T2" fmla="*/ 122 w 143"/>
                <a:gd name="T3" fmla="*/ 99 h 149"/>
                <a:gd name="T4" fmla="*/ 143 w 143"/>
                <a:gd name="T5" fmla="*/ 149 h 149"/>
                <a:gd name="T6" fmla="*/ 17 w 143"/>
                <a:gd name="T7" fmla="*/ 49 h 149"/>
                <a:gd name="T8" fmla="*/ 0 w 143"/>
                <a:gd name="T9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9">
                  <a:moveTo>
                    <a:pt x="0" y="0"/>
                  </a:moveTo>
                  <a:lnTo>
                    <a:pt x="122" y="99"/>
                  </a:lnTo>
                  <a:lnTo>
                    <a:pt x="143" y="149"/>
                  </a:lnTo>
                  <a:lnTo>
                    <a:pt x="17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7" name="Freeform 102"/>
            <p:cNvSpPr>
              <a:spLocks/>
            </p:cNvSpPr>
            <p:nvPr/>
          </p:nvSpPr>
          <p:spPr bwMode="auto">
            <a:xfrm>
              <a:off x="4378137" y="2559843"/>
              <a:ext cx="502741" cy="158750"/>
            </a:xfrm>
            <a:custGeom>
              <a:avLst/>
              <a:gdLst>
                <a:gd name="T0" fmla="*/ 180 w 306"/>
                <a:gd name="T1" fmla="*/ 0 h 100"/>
                <a:gd name="T2" fmla="*/ 306 w 306"/>
                <a:gd name="T3" fmla="*/ 100 h 100"/>
                <a:gd name="T4" fmla="*/ 126 w 306"/>
                <a:gd name="T5" fmla="*/ 100 h 100"/>
                <a:gd name="T6" fmla="*/ 0 w 306"/>
                <a:gd name="T7" fmla="*/ 0 h 100"/>
                <a:gd name="T8" fmla="*/ 180 w 30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6" h="100">
                  <a:moveTo>
                    <a:pt x="180" y="0"/>
                  </a:moveTo>
                  <a:lnTo>
                    <a:pt x="306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8" name="Freeform 103"/>
            <p:cNvSpPr>
              <a:spLocks/>
            </p:cNvSpPr>
            <p:nvPr/>
          </p:nvSpPr>
          <p:spPr bwMode="auto">
            <a:xfrm>
              <a:off x="5462480" y="2097880"/>
              <a:ext cx="207011" cy="912813"/>
            </a:xfrm>
            <a:custGeom>
              <a:avLst/>
              <a:gdLst>
                <a:gd name="T0" fmla="*/ 0 w 126"/>
                <a:gd name="T1" fmla="*/ 0 h 575"/>
                <a:gd name="T2" fmla="*/ 126 w 126"/>
                <a:gd name="T3" fmla="*/ 100 h 575"/>
                <a:gd name="T4" fmla="*/ 126 w 126"/>
                <a:gd name="T5" fmla="*/ 575 h 575"/>
                <a:gd name="T6" fmla="*/ 0 w 126"/>
                <a:gd name="T7" fmla="*/ 474 h 575"/>
                <a:gd name="T8" fmla="*/ 0 w 126"/>
                <a:gd name="T9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75">
                  <a:moveTo>
                    <a:pt x="0" y="0"/>
                  </a:moveTo>
                  <a:lnTo>
                    <a:pt x="126" y="100"/>
                  </a:lnTo>
                  <a:lnTo>
                    <a:pt x="126" y="575"/>
                  </a:lnTo>
                  <a:lnTo>
                    <a:pt x="0" y="4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9" name="Freeform 104"/>
            <p:cNvSpPr>
              <a:spLocks/>
            </p:cNvSpPr>
            <p:nvPr/>
          </p:nvSpPr>
          <p:spPr bwMode="auto">
            <a:xfrm>
              <a:off x="3504090" y="2850355"/>
              <a:ext cx="2165402" cy="160338"/>
            </a:xfrm>
            <a:custGeom>
              <a:avLst/>
              <a:gdLst>
                <a:gd name="T0" fmla="*/ 1192 w 1318"/>
                <a:gd name="T1" fmla="*/ 0 h 101"/>
                <a:gd name="T2" fmla="*/ 1318 w 1318"/>
                <a:gd name="T3" fmla="*/ 101 h 101"/>
                <a:gd name="T4" fmla="*/ 122 w 1318"/>
                <a:gd name="T5" fmla="*/ 101 h 101"/>
                <a:gd name="T6" fmla="*/ 0 w 1318"/>
                <a:gd name="T7" fmla="*/ 0 h 101"/>
                <a:gd name="T8" fmla="*/ 1192 w 1318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8" h="101">
                  <a:moveTo>
                    <a:pt x="1192" y="0"/>
                  </a:moveTo>
                  <a:lnTo>
                    <a:pt x="1318" y="101"/>
                  </a:lnTo>
                  <a:lnTo>
                    <a:pt x="122" y="101"/>
                  </a:lnTo>
                  <a:lnTo>
                    <a:pt x="0" y="0"/>
                  </a:lnTo>
                  <a:lnTo>
                    <a:pt x="119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0" name="Freeform 105"/>
            <p:cNvSpPr>
              <a:spLocks/>
            </p:cNvSpPr>
            <p:nvPr/>
          </p:nvSpPr>
          <p:spPr bwMode="auto">
            <a:xfrm>
              <a:off x="4700154" y="1373980"/>
              <a:ext cx="1146776" cy="158750"/>
            </a:xfrm>
            <a:custGeom>
              <a:avLst/>
              <a:gdLst>
                <a:gd name="T0" fmla="*/ 573 w 698"/>
                <a:gd name="T1" fmla="*/ 0 h 100"/>
                <a:gd name="T2" fmla="*/ 698 w 698"/>
                <a:gd name="T3" fmla="*/ 100 h 100"/>
                <a:gd name="T4" fmla="*/ 126 w 698"/>
                <a:gd name="T5" fmla="*/ 100 h 100"/>
                <a:gd name="T6" fmla="*/ 0 w 698"/>
                <a:gd name="T7" fmla="*/ 0 h 100"/>
                <a:gd name="T8" fmla="*/ 573 w 69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8" h="100">
                  <a:moveTo>
                    <a:pt x="573" y="0"/>
                  </a:moveTo>
                  <a:lnTo>
                    <a:pt x="698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57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1" name="Freeform 106"/>
            <p:cNvSpPr>
              <a:spLocks/>
            </p:cNvSpPr>
            <p:nvPr/>
          </p:nvSpPr>
          <p:spPr bwMode="auto">
            <a:xfrm>
              <a:off x="4146481" y="140493"/>
              <a:ext cx="760684" cy="157163"/>
            </a:xfrm>
            <a:custGeom>
              <a:avLst/>
              <a:gdLst>
                <a:gd name="T0" fmla="*/ 337 w 463"/>
                <a:gd name="T1" fmla="*/ 0 h 99"/>
                <a:gd name="T2" fmla="*/ 463 w 463"/>
                <a:gd name="T3" fmla="*/ 99 h 99"/>
                <a:gd name="T4" fmla="*/ 124 w 463"/>
                <a:gd name="T5" fmla="*/ 99 h 99"/>
                <a:gd name="T6" fmla="*/ 0 w 463"/>
                <a:gd name="T7" fmla="*/ 0 h 99"/>
                <a:gd name="T8" fmla="*/ 337 w 463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3" h="99">
                  <a:moveTo>
                    <a:pt x="337" y="0"/>
                  </a:moveTo>
                  <a:lnTo>
                    <a:pt x="463" y="99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33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2" name="Freeform 107"/>
            <p:cNvSpPr>
              <a:spLocks/>
            </p:cNvSpPr>
            <p:nvPr/>
          </p:nvSpPr>
          <p:spPr bwMode="auto">
            <a:xfrm>
              <a:off x="4146481" y="140493"/>
              <a:ext cx="203725" cy="1239838"/>
            </a:xfrm>
            <a:custGeom>
              <a:avLst/>
              <a:gdLst>
                <a:gd name="T0" fmla="*/ 0 w 124"/>
                <a:gd name="T1" fmla="*/ 0 h 781"/>
                <a:gd name="T2" fmla="*/ 124 w 124"/>
                <a:gd name="T3" fmla="*/ 99 h 781"/>
                <a:gd name="T4" fmla="*/ 124 w 124"/>
                <a:gd name="T5" fmla="*/ 781 h 781"/>
                <a:gd name="T6" fmla="*/ 0 w 124"/>
                <a:gd name="T7" fmla="*/ 680 h 781"/>
                <a:gd name="T8" fmla="*/ 0 w 124"/>
                <a:gd name="T9" fmla="*/ 0 h 7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81">
                  <a:moveTo>
                    <a:pt x="0" y="0"/>
                  </a:moveTo>
                  <a:lnTo>
                    <a:pt x="124" y="99"/>
                  </a:lnTo>
                  <a:lnTo>
                    <a:pt x="124" y="781"/>
                  </a:lnTo>
                  <a:lnTo>
                    <a:pt x="0" y="6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3" name="Freeform 108"/>
            <p:cNvSpPr>
              <a:spLocks/>
            </p:cNvSpPr>
            <p:nvPr/>
          </p:nvSpPr>
          <p:spPr bwMode="auto">
            <a:xfrm>
              <a:off x="2738477" y="1219993"/>
              <a:ext cx="1611729" cy="160338"/>
            </a:xfrm>
            <a:custGeom>
              <a:avLst/>
              <a:gdLst>
                <a:gd name="T0" fmla="*/ 857 w 981"/>
                <a:gd name="T1" fmla="*/ 0 h 101"/>
                <a:gd name="T2" fmla="*/ 981 w 981"/>
                <a:gd name="T3" fmla="*/ 101 h 101"/>
                <a:gd name="T4" fmla="*/ 125 w 981"/>
                <a:gd name="T5" fmla="*/ 101 h 101"/>
                <a:gd name="T6" fmla="*/ 0 w 981"/>
                <a:gd name="T7" fmla="*/ 0 h 101"/>
                <a:gd name="T8" fmla="*/ 857 w 981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1" h="101">
                  <a:moveTo>
                    <a:pt x="857" y="0"/>
                  </a:moveTo>
                  <a:lnTo>
                    <a:pt x="981" y="101"/>
                  </a:lnTo>
                  <a:lnTo>
                    <a:pt x="125" y="101"/>
                  </a:lnTo>
                  <a:lnTo>
                    <a:pt x="0" y="0"/>
                  </a:lnTo>
                  <a:lnTo>
                    <a:pt x="85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4" name="Freeform 109"/>
            <p:cNvSpPr>
              <a:spLocks/>
            </p:cNvSpPr>
            <p:nvPr/>
          </p:nvSpPr>
          <p:spPr bwMode="auto">
            <a:xfrm>
              <a:off x="2355671" y="140493"/>
              <a:ext cx="1148419" cy="157163"/>
            </a:xfrm>
            <a:custGeom>
              <a:avLst/>
              <a:gdLst>
                <a:gd name="T0" fmla="*/ 573 w 699"/>
                <a:gd name="T1" fmla="*/ 0 h 99"/>
                <a:gd name="T2" fmla="*/ 699 w 699"/>
                <a:gd name="T3" fmla="*/ 99 h 99"/>
                <a:gd name="T4" fmla="*/ 126 w 699"/>
                <a:gd name="T5" fmla="*/ 99 h 99"/>
                <a:gd name="T6" fmla="*/ 0 w 699"/>
                <a:gd name="T7" fmla="*/ 0 h 99"/>
                <a:gd name="T8" fmla="*/ 573 w 699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9" h="99">
                  <a:moveTo>
                    <a:pt x="573" y="0"/>
                  </a:moveTo>
                  <a:lnTo>
                    <a:pt x="699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7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5" name="Freeform 110"/>
            <p:cNvSpPr>
              <a:spLocks/>
            </p:cNvSpPr>
            <p:nvPr/>
          </p:nvSpPr>
          <p:spPr bwMode="auto">
            <a:xfrm>
              <a:off x="2355671" y="140493"/>
              <a:ext cx="207011" cy="1231900"/>
            </a:xfrm>
            <a:custGeom>
              <a:avLst/>
              <a:gdLst>
                <a:gd name="T0" fmla="*/ 0 w 126"/>
                <a:gd name="T1" fmla="*/ 0 h 776"/>
                <a:gd name="T2" fmla="*/ 126 w 126"/>
                <a:gd name="T3" fmla="*/ 99 h 776"/>
                <a:gd name="T4" fmla="*/ 126 w 126"/>
                <a:gd name="T5" fmla="*/ 776 h 776"/>
                <a:gd name="T6" fmla="*/ 0 w 126"/>
                <a:gd name="T7" fmla="*/ 676 h 776"/>
                <a:gd name="T8" fmla="*/ 0 w 126"/>
                <a:gd name="T9" fmla="*/ 0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76">
                  <a:moveTo>
                    <a:pt x="0" y="0"/>
                  </a:moveTo>
                  <a:lnTo>
                    <a:pt x="126" y="99"/>
                  </a:lnTo>
                  <a:lnTo>
                    <a:pt x="126" y="776"/>
                  </a:lnTo>
                  <a:lnTo>
                    <a:pt x="0" y="6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6" name="Freeform 111"/>
            <p:cNvSpPr>
              <a:spLocks/>
            </p:cNvSpPr>
            <p:nvPr/>
          </p:nvSpPr>
          <p:spPr bwMode="auto">
            <a:xfrm>
              <a:off x="2355671" y="1213643"/>
              <a:ext cx="239870" cy="234950"/>
            </a:xfrm>
            <a:custGeom>
              <a:avLst/>
              <a:gdLst>
                <a:gd name="T0" fmla="*/ 0 w 146"/>
                <a:gd name="T1" fmla="*/ 0 h 148"/>
                <a:gd name="T2" fmla="*/ 126 w 146"/>
                <a:gd name="T3" fmla="*/ 100 h 148"/>
                <a:gd name="T4" fmla="*/ 146 w 146"/>
                <a:gd name="T5" fmla="*/ 148 h 148"/>
                <a:gd name="T6" fmla="*/ 20 w 146"/>
                <a:gd name="T7" fmla="*/ 47 h 148"/>
                <a:gd name="T8" fmla="*/ 0 w 146"/>
                <a:gd name="T9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6" h="148">
                  <a:moveTo>
                    <a:pt x="0" y="0"/>
                  </a:moveTo>
                  <a:lnTo>
                    <a:pt x="126" y="100"/>
                  </a:lnTo>
                  <a:lnTo>
                    <a:pt x="146" y="148"/>
                  </a:lnTo>
                  <a:lnTo>
                    <a:pt x="2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7" name="Freeform 112"/>
            <p:cNvSpPr>
              <a:spLocks/>
            </p:cNvSpPr>
            <p:nvPr/>
          </p:nvSpPr>
          <p:spPr bwMode="auto">
            <a:xfrm>
              <a:off x="2089514" y="1288255"/>
              <a:ext cx="506027" cy="160338"/>
            </a:xfrm>
            <a:custGeom>
              <a:avLst/>
              <a:gdLst>
                <a:gd name="T0" fmla="*/ 182 w 308"/>
                <a:gd name="T1" fmla="*/ 0 h 101"/>
                <a:gd name="T2" fmla="*/ 308 w 308"/>
                <a:gd name="T3" fmla="*/ 101 h 101"/>
                <a:gd name="T4" fmla="*/ 126 w 308"/>
                <a:gd name="T5" fmla="*/ 101 h 101"/>
                <a:gd name="T6" fmla="*/ 0 w 308"/>
                <a:gd name="T7" fmla="*/ 0 h 101"/>
                <a:gd name="T8" fmla="*/ 182 w 308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01">
                  <a:moveTo>
                    <a:pt x="182" y="0"/>
                  </a:moveTo>
                  <a:lnTo>
                    <a:pt x="308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8" name="Freeform 113"/>
            <p:cNvSpPr>
              <a:spLocks/>
            </p:cNvSpPr>
            <p:nvPr/>
          </p:nvSpPr>
          <p:spPr bwMode="auto">
            <a:xfrm>
              <a:off x="3704529" y="5268118"/>
              <a:ext cx="852689" cy="157163"/>
            </a:xfrm>
            <a:custGeom>
              <a:avLst/>
              <a:gdLst>
                <a:gd name="T0" fmla="*/ 395 w 519"/>
                <a:gd name="T1" fmla="*/ 0 h 99"/>
                <a:gd name="T2" fmla="*/ 519 w 519"/>
                <a:gd name="T3" fmla="*/ 99 h 99"/>
                <a:gd name="T4" fmla="*/ 126 w 519"/>
                <a:gd name="T5" fmla="*/ 99 h 99"/>
                <a:gd name="T6" fmla="*/ 0 w 519"/>
                <a:gd name="T7" fmla="*/ 0 h 99"/>
                <a:gd name="T8" fmla="*/ 395 w 519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99">
                  <a:moveTo>
                    <a:pt x="395" y="0"/>
                  </a:moveTo>
                  <a:lnTo>
                    <a:pt x="519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39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9" name="Freeform 114"/>
            <p:cNvSpPr>
              <a:spLocks/>
            </p:cNvSpPr>
            <p:nvPr/>
          </p:nvSpPr>
          <p:spPr bwMode="auto">
            <a:xfrm>
              <a:off x="3704529" y="5268118"/>
              <a:ext cx="207011" cy="654050"/>
            </a:xfrm>
            <a:custGeom>
              <a:avLst/>
              <a:gdLst>
                <a:gd name="T0" fmla="*/ 0 w 126"/>
                <a:gd name="T1" fmla="*/ 0 h 412"/>
                <a:gd name="T2" fmla="*/ 126 w 126"/>
                <a:gd name="T3" fmla="*/ 99 h 412"/>
                <a:gd name="T4" fmla="*/ 126 w 126"/>
                <a:gd name="T5" fmla="*/ 412 h 412"/>
                <a:gd name="T6" fmla="*/ 0 w 126"/>
                <a:gd name="T7" fmla="*/ 310 h 412"/>
                <a:gd name="T8" fmla="*/ 0 w 126"/>
                <a:gd name="T9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12">
                  <a:moveTo>
                    <a:pt x="0" y="0"/>
                  </a:moveTo>
                  <a:lnTo>
                    <a:pt x="126" y="99"/>
                  </a:lnTo>
                  <a:lnTo>
                    <a:pt x="126" y="412"/>
                  </a:lnTo>
                  <a:lnTo>
                    <a:pt x="0" y="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0" name="Freeform 115"/>
            <p:cNvSpPr>
              <a:spLocks/>
            </p:cNvSpPr>
            <p:nvPr/>
          </p:nvSpPr>
          <p:spPr bwMode="auto">
            <a:xfrm>
              <a:off x="5551200" y="5760243"/>
              <a:ext cx="203725" cy="757238"/>
            </a:xfrm>
            <a:custGeom>
              <a:avLst/>
              <a:gdLst>
                <a:gd name="T0" fmla="*/ 0 w 124"/>
                <a:gd name="T1" fmla="*/ 0 h 477"/>
                <a:gd name="T2" fmla="*/ 124 w 124"/>
                <a:gd name="T3" fmla="*/ 102 h 477"/>
                <a:gd name="T4" fmla="*/ 124 w 124"/>
                <a:gd name="T5" fmla="*/ 477 h 477"/>
                <a:gd name="T6" fmla="*/ 0 w 124"/>
                <a:gd name="T7" fmla="*/ 377 h 477"/>
                <a:gd name="T8" fmla="*/ 0 w 124"/>
                <a:gd name="T9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477">
                  <a:moveTo>
                    <a:pt x="0" y="0"/>
                  </a:moveTo>
                  <a:lnTo>
                    <a:pt x="124" y="102"/>
                  </a:lnTo>
                  <a:lnTo>
                    <a:pt x="124" y="477"/>
                  </a:lnTo>
                  <a:lnTo>
                    <a:pt x="0" y="3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1" name="Freeform 116"/>
            <p:cNvSpPr>
              <a:spLocks/>
            </p:cNvSpPr>
            <p:nvPr/>
          </p:nvSpPr>
          <p:spPr bwMode="auto">
            <a:xfrm>
              <a:off x="3440015" y="6358730"/>
              <a:ext cx="2314910" cy="158750"/>
            </a:xfrm>
            <a:custGeom>
              <a:avLst/>
              <a:gdLst>
                <a:gd name="T0" fmla="*/ 1285 w 1409"/>
                <a:gd name="T1" fmla="*/ 0 h 100"/>
                <a:gd name="T2" fmla="*/ 1409 w 1409"/>
                <a:gd name="T3" fmla="*/ 100 h 100"/>
                <a:gd name="T4" fmla="*/ 126 w 1409"/>
                <a:gd name="T5" fmla="*/ 100 h 100"/>
                <a:gd name="T6" fmla="*/ 0 w 1409"/>
                <a:gd name="T7" fmla="*/ 0 h 100"/>
                <a:gd name="T8" fmla="*/ 1285 w 140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9" h="100">
                  <a:moveTo>
                    <a:pt x="1285" y="0"/>
                  </a:moveTo>
                  <a:lnTo>
                    <a:pt x="140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28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2" name="Freeform 117"/>
            <p:cNvSpPr>
              <a:spLocks/>
            </p:cNvSpPr>
            <p:nvPr/>
          </p:nvSpPr>
          <p:spPr bwMode="auto">
            <a:xfrm>
              <a:off x="3440015" y="6358730"/>
              <a:ext cx="207011" cy="519113"/>
            </a:xfrm>
            <a:custGeom>
              <a:avLst/>
              <a:gdLst>
                <a:gd name="T0" fmla="*/ 0 w 126"/>
                <a:gd name="T1" fmla="*/ 0 h 327"/>
                <a:gd name="T2" fmla="*/ 126 w 126"/>
                <a:gd name="T3" fmla="*/ 100 h 327"/>
                <a:gd name="T4" fmla="*/ 126 w 126"/>
                <a:gd name="T5" fmla="*/ 327 h 327"/>
                <a:gd name="T6" fmla="*/ 0 w 126"/>
                <a:gd name="T7" fmla="*/ 228 h 327"/>
                <a:gd name="T8" fmla="*/ 0 w 126"/>
                <a:gd name="T9" fmla="*/ 0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27">
                  <a:moveTo>
                    <a:pt x="0" y="0"/>
                  </a:moveTo>
                  <a:lnTo>
                    <a:pt x="126" y="100"/>
                  </a:lnTo>
                  <a:lnTo>
                    <a:pt x="126" y="327"/>
                  </a:lnTo>
                  <a:lnTo>
                    <a:pt x="0" y="2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3" name="Freeform 118"/>
            <p:cNvSpPr>
              <a:spLocks/>
            </p:cNvSpPr>
            <p:nvPr/>
          </p:nvSpPr>
          <p:spPr bwMode="auto">
            <a:xfrm>
              <a:off x="2766407" y="5518943"/>
              <a:ext cx="207011" cy="1222375"/>
            </a:xfrm>
            <a:custGeom>
              <a:avLst/>
              <a:gdLst>
                <a:gd name="T0" fmla="*/ 0 w 126"/>
                <a:gd name="T1" fmla="*/ 0 h 770"/>
                <a:gd name="T2" fmla="*/ 126 w 126"/>
                <a:gd name="T3" fmla="*/ 101 h 770"/>
                <a:gd name="T4" fmla="*/ 126 w 126"/>
                <a:gd name="T5" fmla="*/ 770 h 770"/>
                <a:gd name="T6" fmla="*/ 0 w 126"/>
                <a:gd name="T7" fmla="*/ 670 h 770"/>
                <a:gd name="T8" fmla="*/ 0 w 126"/>
                <a:gd name="T9" fmla="*/ 0 h 7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770">
                  <a:moveTo>
                    <a:pt x="0" y="0"/>
                  </a:moveTo>
                  <a:lnTo>
                    <a:pt x="126" y="101"/>
                  </a:lnTo>
                  <a:lnTo>
                    <a:pt x="126" y="770"/>
                  </a:lnTo>
                  <a:lnTo>
                    <a:pt x="0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4" name="Freeform 119"/>
            <p:cNvSpPr>
              <a:spLocks/>
            </p:cNvSpPr>
            <p:nvPr/>
          </p:nvSpPr>
          <p:spPr bwMode="auto">
            <a:xfrm>
              <a:off x="919737" y="5657055"/>
              <a:ext cx="1818740" cy="157163"/>
            </a:xfrm>
            <a:custGeom>
              <a:avLst/>
              <a:gdLst>
                <a:gd name="T0" fmla="*/ 983 w 1107"/>
                <a:gd name="T1" fmla="*/ 0 h 99"/>
                <a:gd name="T2" fmla="*/ 1107 w 1107"/>
                <a:gd name="T3" fmla="*/ 99 h 99"/>
                <a:gd name="T4" fmla="*/ 125 w 1107"/>
                <a:gd name="T5" fmla="*/ 99 h 99"/>
                <a:gd name="T6" fmla="*/ 0 w 1107"/>
                <a:gd name="T7" fmla="*/ 0 h 99"/>
                <a:gd name="T8" fmla="*/ 983 w 110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7" h="99">
                  <a:moveTo>
                    <a:pt x="983" y="0"/>
                  </a:moveTo>
                  <a:lnTo>
                    <a:pt x="1107" y="99"/>
                  </a:lnTo>
                  <a:lnTo>
                    <a:pt x="125" y="99"/>
                  </a:lnTo>
                  <a:lnTo>
                    <a:pt x="0" y="0"/>
                  </a:lnTo>
                  <a:lnTo>
                    <a:pt x="98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5" name="Freeform 120"/>
            <p:cNvSpPr>
              <a:spLocks/>
            </p:cNvSpPr>
            <p:nvPr/>
          </p:nvSpPr>
          <p:spPr bwMode="auto">
            <a:xfrm>
              <a:off x="919737" y="5657055"/>
              <a:ext cx="205368" cy="1033463"/>
            </a:xfrm>
            <a:custGeom>
              <a:avLst/>
              <a:gdLst>
                <a:gd name="T0" fmla="*/ 0 w 125"/>
                <a:gd name="T1" fmla="*/ 0 h 651"/>
                <a:gd name="T2" fmla="*/ 125 w 125"/>
                <a:gd name="T3" fmla="*/ 99 h 651"/>
                <a:gd name="T4" fmla="*/ 125 w 125"/>
                <a:gd name="T5" fmla="*/ 651 h 651"/>
                <a:gd name="T6" fmla="*/ 0 w 125"/>
                <a:gd name="T7" fmla="*/ 551 h 651"/>
                <a:gd name="T8" fmla="*/ 0 w 125"/>
                <a:gd name="T9" fmla="*/ 0 h 6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51">
                  <a:moveTo>
                    <a:pt x="0" y="0"/>
                  </a:moveTo>
                  <a:lnTo>
                    <a:pt x="125" y="99"/>
                  </a:lnTo>
                  <a:lnTo>
                    <a:pt x="125" y="6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6" name="Freeform 121"/>
            <p:cNvSpPr>
              <a:spLocks/>
            </p:cNvSpPr>
            <p:nvPr/>
          </p:nvSpPr>
          <p:spPr bwMode="auto">
            <a:xfrm>
              <a:off x="1315687" y="6187280"/>
              <a:ext cx="634177" cy="160338"/>
            </a:xfrm>
            <a:custGeom>
              <a:avLst/>
              <a:gdLst>
                <a:gd name="T0" fmla="*/ 260 w 386"/>
                <a:gd name="T1" fmla="*/ 0 h 101"/>
                <a:gd name="T2" fmla="*/ 386 w 386"/>
                <a:gd name="T3" fmla="*/ 101 h 101"/>
                <a:gd name="T4" fmla="*/ 126 w 386"/>
                <a:gd name="T5" fmla="*/ 101 h 101"/>
                <a:gd name="T6" fmla="*/ 0 w 386"/>
                <a:gd name="T7" fmla="*/ 0 h 101"/>
                <a:gd name="T8" fmla="*/ 260 w 386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6" h="101">
                  <a:moveTo>
                    <a:pt x="260" y="0"/>
                  </a:moveTo>
                  <a:lnTo>
                    <a:pt x="386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7" name="Freeform 122"/>
            <p:cNvSpPr>
              <a:spLocks/>
            </p:cNvSpPr>
            <p:nvPr/>
          </p:nvSpPr>
          <p:spPr bwMode="auto">
            <a:xfrm>
              <a:off x="1185894" y="6187280"/>
              <a:ext cx="336804" cy="179388"/>
            </a:xfrm>
            <a:custGeom>
              <a:avLst/>
              <a:gdLst>
                <a:gd name="T0" fmla="*/ 79 w 205"/>
                <a:gd name="T1" fmla="*/ 0 h 113"/>
                <a:gd name="T2" fmla="*/ 205 w 205"/>
                <a:gd name="T3" fmla="*/ 101 h 113"/>
                <a:gd name="T4" fmla="*/ 124 w 205"/>
                <a:gd name="T5" fmla="*/ 113 h 113"/>
                <a:gd name="T6" fmla="*/ 0 w 205"/>
                <a:gd name="T7" fmla="*/ 13 h 113"/>
                <a:gd name="T8" fmla="*/ 79 w 205"/>
                <a:gd name="T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3">
                  <a:moveTo>
                    <a:pt x="79" y="0"/>
                  </a:moveTo>
                  <a:lnTo>
                    <a:pt x="205" y="101"/>
                  </a:lnTo>
                  <a:lnTo>
                    <a:pt x="124" y="113"/>
                  </a:lnTo>
                  <a:lnTo>
                    <a:pt x="0" y="13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8" name="Freeform 123"/>
            <p:cNvSpPr>
              <a:spLocks/>
            </p:cNvSpPr>
            <p:nvPr/>
          </p:nvSpPr>
          <p:spPr bwMode="auto">
            <a:xfrm>
              <a:off x="1974508" y="6052343"/>
              <a:ext cx="207011" cy="776288"/>
            </a:xfrm>
            <a:custGeom>
              <a:avLst/>
              <a:gdLst>
                <a:gd name="T0" fmla="*/ 0 w 126"/>
                <a:gd name="T1" fmla="*/ 0 h 489"/>
                <a:gd name="T2" fmla="*/ 126 w 126"/>
                <a:gd name="T3" fmla="*/ 101 h 489"/>
                <a:gd name="T4" fmla="*/ 126 w 126"/>
                <a:gd name="T5" fmla="*/ 489 h 489"/>
                <a:gd name="T6" fmla="*/ 0 w 126"/>
                <a:gd name="T7" fmla="*/ 389 h 489"/>
                <a:gd name="T8" fmla="*/ 0 w 126"/>
                <a:gd name="T9" fmla="*/ 0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489">
                  <a:moveTo>
                    <a:pt x="0" y="0"/>
                  </a:moveTo>
                  <a:lnTo>
                    <a:pt x="126" y="101"/>
                  </a:lnTo>
                  <a:lnTo>
                    <a:pt x="126" y="489"/>
                  </a:lnTo>
                  <a:lnTo>
                    <a:pt x="0" y="3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9" name="Freeform 124"/>
            <p:cNvSpPr>
              <a:spLocks/>
            </p:cNvSpPr>
            <p:nvPr/>
          </p:nvSpPr>
          <p:spPr bwMode="auto">
            <a:xfrm>
              <a:off x="686439" y="6669880"/>
              <a:ext cx="1495080" cy="158750"/>
            </a:xfrm>
            <a:custGeom>
              <a:avLst/>
              <a:gdLst>
                <a:gd name="T0" fmla="*/ 784 w 910"/>
                <a:gd name="T1" fmla="*/ 0 h 100"/>
                <a:gd name="T2" fmla="*/ 910 w 910"/>
                <a:gd name="T3" fmla="*/ 100 h 100"/>
                <a:gd name="T4" fmla="*/ 124 w 910"/>
                <a:gd name="T5" fmla="*/ 100 h 100"/>
                <a:gd name="T6" fmla="*/ 0 w 910"/>
                <a:gd name="T7" fmla="*/ 0 h 100"/>
                <a:gd name="T8" fmla="*/ 784 w 910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0" h="100">
                  <a:moveTo>
                    <a:pt x="784" y="0"/>
                  </a:moveTo>
                  <a:lnTo>
                    <a:pt x="910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784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0" name="Freeform 125"/>
            <p:cNvSpPr>
              <a:spLocks/>
            </p:cNvSpPr>
            <p:nvPr/>
          </p:nvSpPr>
          <p:spPr bwMode="auto">
            <a:xfrm>
              <a:off x="2534752" y="6720680"/>
              <a:ext cx="1112274" cy="157163"/>
            </a:xfrm>
            <a:custGeom>
              <a:avLst/>
              <a:gdLst>
                <a:gd name="T0" fmla="*/ 551 w 677"/>
                <a:gd name="T1" fmla="*/ 0 h 99"/>
                <a:gd name="T2" fmla="*/ 677 w 677"/>
                <a:gd name="T3" fmla="*/ 99 h 99"/>
                <a:gd name="T4" fmla="*/ 124 w 677"/>
                <a:gd name="T5" fmla="*/ 99 h 99"/>
                <a:gd name="T6" fmla="*/ 0 w 677"/>
                <a:gd name="T7" fmla="*/ 0 h 99"/>
                <a:gd name="T8" fmla="*/ 551 w 67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7" h="99">
                  <a:moveTo>
                    <a:pt x="551" y="0"/>
                  </a:moveTo>
                  <a:lnTo>
                    <a:pt x="677" y="99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55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1" name="Freeform 126"/>
            <p:cNvSpPr>
              <a:spLocks/>
            </p:cNvSpPr>
            <p:nvPr/>
          </p:nvSpPr>
          <p:spPr bwMode="auto">
            <a:xfrm>
              <a:off x="3476160" y="5896768"/>
              <a:ext cx="2047110" cy="158750"/>
            </a:xfrm>
            <a:custGeom>
              <a:avLst/>
              <a:gdLst>
                <a:gd name="T0" fmla="*/ 1120 w 1246"/>
                <a:gd name="T1" fmla="*/ 0 h 100"/>
                <a:gd name="T2" fmla="*/ 1246 w 1246"/>
                <a:gd name="T3" fmla="*/ 100 h 100"/>
                <a:gd name="T4" fmla="*/ 122 w 1246"/>
                <a:gd name="T5" fmla="*/ 100 h 100"/>
                <a:gd name="T6" fmla="*/ 0 w 1246"/>
                <a:gd name="T7" fmla="*/ 0 h 100"/>
                <a:gd name="T8" fmla="*/ 1120 w 1246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6" h="100">
                  <a:moveTo>
                    <a:pt x="1120" y="0"/>
                  </a:moveTo>
                  <a:lnTo>
                    <a:pt x="1246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112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2" name="Freeform 127"/>
            <p:cNvSpPr>
              <a:spLocks/>
            </p:cNvSpPr>
            <p:nvPr/>
          </p:nvSpPr>
          <p:spPr bwMode="auto">
            <a:xfrm>
              <a:off x="4585148" y="5131593"/>
              <a:ext cx="203725" cy="427038"/>
            </a:xfrm>
            <a:custGeom>
              <a:avLst/>
              <a:gdLst>
                <a:gd name="T0" fmla="*/ 0 w 124"/>
                <a:gd name="T1" fmla="*/ 0 h 269"/>
                <a:gd name="T2" fmla="*/ 124 w 124"/>
                <a:gd name="T3" fmla="*/ 100 h 269"/>
                <a:gd name="T4" fmla="*/ 124 w 124"/>
                <a:gd name="T5" fmla="*/ 269 h 269"/>
                <a:gd name="T6" fmla="*/ 0 w 124"/>
                <a:gd name="T7" fmla="*/ 168 h 269"/>
                <a:gd name="T8" fmla="*/ 0 w 124"/>
                <a:gd name="T9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69">
                  <a:moveTo>
                    <a:pt x="0" y="0"/>
                  </a:moveTo>
                  <a:lnTo>
                    <a:pt x="124" y="100"/>
                  </a:lnTo>
                  <a:lnTo>
                    <a:pt x="124" y="269"/>
                  </a:lnTo>
                  <a:lnTo>
                    <a:pt x="0" y="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3" name="Freeform 128"/>
            <p:cNvSpPr>
              <a:spLocks/>
            </p:cNvSpPr>
            <p:nvPr/>
          </p:nvSpPr>
          <p:spPr bwMode="auto">
            <a:xfrm>
              <a:off x="5551200" y="5379243"/>
              <a:ext cx="203725" cy="334963"/>
            </a:xfrm>
            <a:custGeom>
              <a:avLst/>
              <a:gdLst>
                <a:gd name="T0" fmla="*/ 0 w 124"/>
                <a:gd name="T1" fmla="*/ 0 h 211"/>
                <a:gd name="T2" fmla="*/ 124 w 124"/>
                <a:gd name="T3" fmla="*/ 101 h 211"/>
                <a:gd name="T4" fmla="*/ 124 w 124"/>
                <a:gd name="T5" fmla="*/ 211 h 211"/>
                <a:gd name="T6" fmla="*/ 0 w 124"/>
                <a:gd name="T7" fmla="*/ 111 h 211"/>
                <a:gd name="T8" fmla="*/ 0 w 124"/>
                <a:gd name="T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1">
                  <a:moveTo>
                    <a:pt x="0" y="0"/>
                  </a:moveTo>
                  <a:lnTo>
                    <a:pt x="124" y="101"/>
                  </a:lnTo>
                  <a:lnTo>
                    <a:pt x="124" y="211"/>
                  </a:lnTo>
                  <a:lnTo>
                    <a:pt x="0" y="1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4" name="Freeform 129"/>
            <p:cNvSpPr>
              <a:spLocks/>
            </p:cNvSpPr>
            <p:nvPr/>
          </p:nvSpPr>
          <p:spPr bwMode="auto">
            <a:xfrm>
              <a:off x="5421407" y="5536405"/>
              <a:ext cx="333518" cy="177800"/>
            </a:xfrm>
            <a:custGeom>
              <a:avLst/>
              <a:gdLst>
                <a:gd name="T0" fmla="*/ 79 w 203"/>
                <a:gd name="T1" fmla="*/ 12 h 112"/>
                <a:gd name="T2" fmla="*/ 203 w 203"/>
                <a:gd name="T3" fmla="*/ 112 h 112"/>
                <a:gd name="T4" fmla="*/ 124 w 203"/>
                <a:gd name="T5" fmla="*/ 101 h 112"/>
                <a:gd name="T6" fmla="*/ 0 w 203"/>
                <a:gd name="T7" fmla="*/ 0 h 112"/>
                <a:gd name="T8" fmla="*/ 79 w 203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112">
                  <a:moveTo>
                    <a:pt x="79" y="12"/>
                  </a:moveTo>
                  <a:lnTo>
                    <a:pt x="203" y="112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79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5" name="Freeform 130"/>
            <p:cNvSpPr>
              <a:spLocks/>
            </p:cNvSpPr>
            <p:nvPr/>
          </p:nvSpPr>
          <p:spPr bwMode="auto">
            <a:xfrm>
              <a:off x="4353492" y="5536405"/>
              <a:ext cx="1271640" cy="160338"/>
            </a:xfrm>
            <a:custGeom>
              <a:avLst/>
              <a:gdLst>
                <a:gd name="T0" fmla="*/ 650 w 774"/>
                <a:gd name="T1" fmla="*/ 0 h 101"/>
                <a:gd name="T2" fmla="*/ 774 w 774"/>
                <a:gd name="T3" fmla="*/ 101 h 101"/>
                <a:gd name="T4" fmla="*/ 124 w 774"/>
                <a:gd name="T5" fmla="*/ 101 h 101"/>
                <a:gd name="T6" fmla="*/ 0 w 774"/>
                <a:gd name="T7" fmla="*/ 0 h 101"/>
                <a:gd name="T8" fmla="*/ 650 w 774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4" h="101">
                  <a:moveTo>
                    <a:pt x="650" y="0"/>
                  </a:moveTo>
                  <a:lnTo>
                    <a:pt x="774" y="101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650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6" name="Freeform 131"/>
            <p:cNvSpPr>
              <a:spLocks/>
            </p:cNvSpPr>
            <p:nvPr/>
          </p:nvSpPr>
          <p:spPr bwMode="auto">
            <a:xfrm>
              <a:off x="8970168" y="38893"/>
              <a:ext cx="200439" cy="1881188"/>
            </a:xfrm>
            <a:custGeom>
              <a:avLst/>
              <a:gdLst>
                <a:gd name="T0" fmla="*/ 0 w 122"/>
                <a:gd name="T1" fmla="*/ 0 h 1185"/>
                <a:gd name="T2" fmla="*/ 122 w 122"/>
                <a:gd name="T3" fmla="*/ 100 h 1185"/>
                <a:gd name="T4" fmla="*/ 122 w 122"/>
                <a:gd name="T5" fmla="*/ 1185 h 1185"/>
                <a:gd name="T6" fmla="*/ 0 w 122"/>
                <a:gd name="T7" fmla="*/ 1085 h 1185"/>
                <a:gd name="T8" fmla="*/ 0 w 122"/>
                <a:gd name="T9" fmla="*/ 0 h 1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1185">
                  <a:moveTo>
                    <a:pt x="0" y="0"/>
                  </a:moveTo>
                  <a:lnTo>
                    <a:pt x="122" y="100"/>
                  </a:lnTo>
                  <a:lnTo>
                    <a:pt x="122" y="1185"/>
                  </a:lnTo>
                  <a:lnTo>
                    <a:pt x="0" y="10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7" name="Freeform 132"/>
            <p:cNvSpPr>
              <a:spLocks/>
            </p:cNvSpPr>
            <p:nvPr/>
          </p:nvSpPr>
          <p:spPr bwMode="auto">
            <a:xfrm>
              <a:off x="7568736" y="1416843"/>
              <a:ext cx="202082" cy="366713"/>
            </a:xfrm>
            <a:custGeom>
              <a:avLst/>
              <a:gdLst>
                <a:gd name="T0" fmla="*/ 0 w 123"/>
                <a:gd name="T1" fmla="*/ 0 h 231"/>
                <a:gd name="T2" fmla="*/ 123 w 123"/>
                <a:gd name="T3" fmla="*/ 100 h 231"/>
                <a:gd name="T4" fmla="*/ 123 w 123"/>
                <a:gd name="T5" fmla="*/ 231 h 231"/>
                <a:gd name="T6" fmla="*/ 0 w 123"/>
                <a:gd name="T7" fmla="*/ 131 h 231"/>
                <a:gd name="T8" fmla="*/ 0 w 123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231">
                  <a:moveTo>
                    <a:pt x="0" y="0"/>
                  </a:moveTo>
                  <a:lnTo>
                    <a:pt x="123" y="100"/>
                  </a:lnTo>
                  <a:lnTo>
                    <a:pt x="123" y="231"/>
                  </a:lnTo>
                  <a:lnTo>
                    <a:pt x="0" y="1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8" name="Freeform 133"/>
            <p:cNvSpPr>
              <a:spLocks/>
            </p:cNvSpPr>
            <p:nvPr/>
          </p:nvSpPr>
          <p:spPr bwMode="auto">
            <a:xfrm>
              <a:off x="6260952" y="635793"/>
              <a:ext cx="1961677" cy="157163"/>
            </a:xfrm>
            <a:custGeom>
              <a:avLst/>
              <a:gdLst>
                <a:gd name="T0" fmla="*/ 1072 w 1194"/>
                <a:gd name="T1" fmla="*/ 0 h 99"/>
                <a:gd name="T2" fmla="*/ 1194 w 1194"/>
                <a:gd name="T3" fmla="*/ 99 h 99"/>
                <a:gd name="T4" fmla="*/ 126 w 1194"/>
                <a:gd name="T5" fmla="*/ 99 h 99"/>
                <a:gd name="T6" fmla="*/ 0 w 1194"/>
                <a:gd name="T7" fmla="*/ 0 h 99"/>
                <a:gd name="T8" fmla="*/ 1072 w 1194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4" h="99">
                  <a:moveTo>
                    <a:pt x="1072" y="0"/>
                  </a:moveTo>
                  <a:lnTo>
                    <a:pt x="1194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07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9" name="Freeform 134"/>
            <p:cNvSpPr>
              <a:spLocks/>
            </p:cNvSpPr>
            <p:nvPr/>
          </p:nvSpPr>
          <p:spPr bwMode="auto">
            <a:xfrm>
              <a:off x="6260952" y="635793"/>
              <a:ext cx="207011" cy="423863"/>
            </a:xfrm>
            <a:custGeom>
              <a:avLst/>
              <a:gdLst>
                <a:gd name="T0" fmla="*/ 0 w 126"/>
                <a:gd name="T1" fmla="*/ 0 h 267"/>
                <a:gd name="T2" fmla="*/ 126 w 126"/>
                <a:gd name="T3" fmla="*/ 99 h 267"/>
                <a:gd name="T4" fmla="*/ 126 w 126"/>
                <a:gd name="T5" fmla="*/ 267 h 267"/>
                <a:gd name="T6" fmla="*/ 0 w 126"/>
                <a:gd name="T7" fmla="*/ 166 h 267"/>
                <a:gd name="T8" fmla="*/ 0 w 126"/>
                <a:gd name="T9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67">
                  <a:moveTo>
                    <a:pt x="0" y="0"/>
                  </a:moveTo>
                  <a:lnTo>
                    <a:pt x="126" y="99"/>
                  </a:lnTo>
                  <a:lnTo>
                    <a:pt x="126" y="267"/>
                  </a:lnTo>
                  <a:lnTo>
                    <a:pt x="0" y="1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0" name="Freeform 135"/>
            <p:cNvSpPr>
              <a:spLocks/>
            </p:cNvSpPr>
            <p:nvPr/>
          </p:nvSpPr>
          <p:spPr bwMode="auto">
            <a:xfrm>
              <a:off x="7141570" y="899318"/>
              <a:ext cx="207011" cy="581025"/>
            </a:xfrm>
            <a:custGeom>
              <a:avLst/>
              <a:gdLst>
                <a:gd name="T0" fmla="*/ 0 w 126"/>
                <a:gd name="T1" fmla="*/ 0 h 366"/>
                <a:gd name="T2" fmla="*/ 126 w 126"/>
                <a:gd name="T3" fmla="*/ 101 h 366"/>
                <a:gd name="T4" fmla="*/ 126 w 126"/>
                <a:gd name="T5" fmla="*/ 366 h 366"/>
                <a:gd name="T6" fmla="*/ 0 w 126"/>
                <a:gd name="T7" fmla="*/ 266 h 366"/>
                <a:gd name="T8" fmla="*/ 0 w 126"/>
                <a:gd name="T9" fmla="*/ 0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6">
                  <a:moveTo>
                    <a:pt x="0" y="0"/>
                  </a:moveTo>
                  <a:lnTo>
                    <a:pt x="126" y="101"/>
                  </a:lnTo>
                  <a:lnTo>
                    <a:pt x="126" y="366"/>
                  </a:lnTo>
                  <a:lnTo>
                    <a:pt x="0" y="2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1" name="Freeform 136"/>
            <p:cNvSpPr>
              <a:spLocks/>
            </p:cNvSpPr>
            <p:nvPr/>
          </p:nvSpPr>
          <p:spPr bwMode="auto">
            <a:xfrm>
              <a:off x="6525466" y="1321593"/>
              <a:ext cx="823116" cy="158750"/>
            </a:xfrm>
            <a:custGeom>
              <a:avLst/>
              <a:gdLst>
                <a:gd name="T0" fmla="*/ 375 w 501"/>
                <a:gd name="T1" fmla="*/ 0 h 100"/>
                <a:gd name="T2" fmla="*/ 501 w 501"/>
                <a:gd name="T3" fmla="*/ 100 h 100"/>
                <a:gd name="T4" fmla="*/ 124 w 501"/>
                <a:gd name="T5" fmla="*/ 100 h 100"/>
                <a:gd name="T6" fmla="*/ 0 w 501"/>
                <a:gd name="T7" fmla="*/ 0 h 100"/>
                <a:gd name="T8" fmla="*/ 375 w 50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1" h="100">
                  <a:moveTo>
                    <a:pt x="375" y="0"/>
                  </a:moveTo>
                  <a:lnTo>
                    <a:pt x="50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2" name="Freeform 137"/>
            <p:cNvSpPr>
              <a:spLocks/>
            </p:cNvSpPr>
            <p:nvPr/>
          </p:nvSpPr>
          <p:spPr bwMode="auto">
            <a:xfrm>
              <a:off x="6525466" y="1321593"/>
              <a:ext cx="203725" cy="828675"/>
            </a:xfrm>
            <a:custGeom>
              <a:avLst/>
              <a:gdLst>
                <a:gd name="T0" fmla="*/ 0 w 124"/>
                <a:gd name="T1" fmla="*/ 0 h 522"/>
                <a:gd name="T2" fmla="*/ 124 w 124"/>
                <a:gd name="T3" fmla="*/ 100 h 522"/>
                <a:gd name="T4" fmla="*/ 124 w 124"/>
                <a:gd name="T5" fmla="*/ 522 h 522"/>
                <a:gd name="T6" fmla="*/ 0 w 124"/>
                <a:gd name="T7" fmla="*/ 421 h 522"/>
                <a:gd name="T8" fmla="*/ 0 w 124"/>
                <a:gd name="T9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522">
                  <a:moveTo>
                    <a:pt x="0" y="0"/>
                  </a:moveTo>
                  <a:lnTo>
                    <a:pt x="124" y="100"/>
                  </a:lnTo>
                  <a:lnTo>
                    <a:pt x="124" y="522"/>
                  </a:lnTo>
                  <a:lnTo>
                    <a:pt x="0" y="4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3" name="Freeform 138"/>
            <p:cNvSpPr>
              <a:spLocks/>
            </p:cNvSpPr>
            <p:nvPr/>
          </p:nvSpPr>
          <p:spPr bwMode="auto">
            <a:xfrm>
              <a:off x="6070370" y="1989930"/>
              <a:ext cx="658821" cy="160338"/>
            </a:xfrm>
            <a:custGeom>
              <a:avLst/>
              <a:gdLst>
                <a:gd name="T0" fmla="*/ 277 w 401"/>
                <a:gd name="T1" fmla="*/ 0 h 101"/>
                <a:gd name="T2" fmla="*/ 401 w 401"/>
                <a:gd name="T3" fmla="*/ 101 h 101"/>
                <a:gd name="T4" fmla="*/ 124 w 401"/>
                <a:gd name="T5" fmla="*/ 101 h 101"/>
                <a:gd name="T6" fmla="*/ 0 w 401"/>
                <a:gd name="T7" fmla="*/ 0 h 101"/>
                <a:gd name="T8" fmla="*/ 277 w 401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1" h="101">
                  <a:moveTo>
                    <a:pt x="277" y="0"/>
                  </a:moveTo>
                  <a:lnTo>
                    <a:pt x="401" y="101"/>
                  </a:lnTo>
                  <a:lnTo>
                    <a:pt x="124" y="101"/>
                  </a:lnTo>
                  <a:lnTo>
                    <a:pt x="0" y="0"/>
                  </a:lnTo>
                  <a:lnTo>
                    <a:pt x="27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4" name="Freeform 139"/>
            <p:cNvSpPr>
              <a:spLocks/>
            </p:cNvSpPr>
            <p:nvPr/>
          </p:nvSpPr>
          <p:spPr bwMode="auto">
            <a:xfrm>
              <a:off x="6070370" y="1989930"/>
              <a:ext cx="203725" cy="1204913"/>
            </a:xfrm>
            <a:custGeom>
              <a:avLst/>
              <a:gdLst>
                <a:gd name="T0" fmla="*/ 0 w 124"/>
                <a:gd name="T1" fmla="*/ 0 h 759"/>
                <a:gd name="T2" fmla="*/ 124 w 124"/>
                <a:gd name="T3" fmla="*/ 101 h 759"/>
                <a:gd name="T4" fmla="*/ 124 w 124"/>
                <a:gd name="T5" fmla="*/ 759 h 759"/>
                <a:gd name="T6" fmla="*/ 0 w 124"/>
                <a:gd name="T7" fmla="*/ 659 h 759"/>
                <a:gd name="T8" fmla="*/ 0 w 124"/>
                <a:gd name="T9" fmla="*/ 0 h 7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59">
                  <a:moveTo>
                    <a:pt x="0" y="0"/>
                  </a:moveTo>
                  <a:lnTo>
                    <a:pt x="124" y="101"/>
                  </a:lnTo>
                  <a:lnTo>
                    <a:pt x="124" y="759"/>
                  </a:lnTo>
                  <a:lnTo>
                    <a:pt x="0" y="6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5" name="Freeform 140"/>
            <p:cNvSpPr>
              <a:spLocks/>
            </p:cNvSpPr>
            <p:nvPr/>
          </p:nvSpPr>
          <p:spPr bwMode="auto">
            <a:xfrm>
              <a:off x="7110354" y="2237580"/>
              <a:ext cx="1894316" cy="158750"/>
            </a:xfrm>
            <a:custGeom>
              <a:avLst/>
              <a:gdLst>
                <a:gd name="T0" fmla="*/ 1028 w 1153"/>
                <a:gd name="T1" fmla="*/ 0 h 100"/>
                <a:gd name="T2" fmla="*/ 1153 w 1153"/>
                <a:gd name="T3" fmla="*/ 100 h 100"/>
                <a:gd name="T4" fmla="*/ 126 w 1153"/>
                <a:gd name="T5" fmla="*/ 100 h 100"/>
                <a:gd name="T6" fmla="*/ 0 w 1153"/>
                <a:gd name="T7" fmla="*/ 0 h 100"/>
                <a:gd name="T8" fmla="*/ 1028 w 115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53" h="100">
                  <a:moveTo>
                    <a:pt x="1028" y="0"/>
                  </a:moveTo>
                  <a:lnTo>
                    <a:pt x="1153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6" name="Freeform 141"/>
            <p:cNvSpPr>
              <a:spLocks/>
            </p:cNvSpPr>
            <p:nvPr/>
          </p:nvSpPr>
          <p:spPr bwMode="auto">
            <a:xfrm>
              <a:off x="7110354" y="2237580"/>
              <a:ext cx="207011" cy="366713"/>
            </a:xfrm>
            <a:custGeom>
              <a:avLst/>
              <a:gdLst>
                <a:gd name="T0" fmla="*/ 0 w 126"/>
                <a:gd name="T1" fmla="*/ 0 h 231"/>
                <a:gd name="T2" fmla="*/ 126 w 126"/>
                <a:gd name="T3" fmla="*/ 100 h 231"/>
                <a:gd name="T4" fmla="*/ 126 w 126"/>
                <a:gd name="T5" fmla="*/ 231 h 231"/>
                <a:gd name="T6" fmla="*/ 0 w 126"/>
                <a:gd name="T7" fmla="*/ 132 h 231"/>
                <a:gd name="T8" fmla="*/ 0 w 126"/>
                <a:gd name="T9" fmla="*/ 0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31">
                  <a:moveTo>
                    <a:pt x="0" y="0"/>
                  </a:moveTo>
                  <a:lnTo>
                    <a:pt x="126" y="100"/>
                  </a:lnTo>
                  <a:lnTo>
                    <a:pt x="126" y="231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8480571" y="2447130"/>
              <a:ext cx="207011" cy="579438"/>
            </a:xfrm>
            <a:custGeom>
              <a:avLst/>
              <a:gdLst>
                <a:gd name="T0" fmla="*/ 0 w 126"/>
                <a:gd name="T1" fmla="*/ 0 h 365"/>
                <a:gd name="T2" fmla="*/ 126 w 126"/>
                <a:gd name="T3" fmla="*/ 99 h 365"/>
                <a:gd name="T4" fmla="*/ 126 w 126"/>
                <a:gd name="T5" fmla="*/ 365 h 365"/>
                <a:gd name="T6" fmla="*/ 0 w 126"/>
                <a:gd name="T7" fmla="*/ 264 h 365"/>
                <a:gd name="T8" fmla="*/ 0 w 126"/>
                <a:gd name="T9" fmla="*/ 0 h 3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5">
                  <a:moveTo>
                    <a:pt x="0" y="0"/>
                  </a:moveTo>
                  <a:lnTo>
                    <a:pt x="126" y="99"/>
                  </a:lnTo>
                  <a:lnTo>
                    <a:pt x="126" y="365"/>
                  </a:lnTo>
                  <a:lnTo>
                    <a:pt x="0" y="2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8" name="Freeform 143"/>
            <p:cNvSpPr>
              <a:spLocks/>
            </p:cNvSpPr>
            <p:nvPr/>
          </p:nvSpPr>
          <p:spPr bwMode="auto">
            <a:xfrm>
              <a:off x="6712762" y="2866230"/>
              <a:ext cx="1974820" cy="160338"/>
            </a:xfrm>
            <a:custGeom>
              <a:avLst/>
              <a:gdLst>
                <a:gd name="T0" fmla="*/ 1076 w 1202"/>
                <a:gd name="T1" fmla="*/ 0 h 101"/>
                <a:gd name="T2" fmla="*/ 1202 w 1202"/>
                <a:gd name="T3" fmla="*/ 101 h 101"/>
                <a:gd name="T4" fmla="*/ 126 w 1202"/>
                <a:gd name="T5" fmla="*/ 101 h 101"/>
                <a:gd name="T6" fmla="*/ 0 w 1202"/>
                <a:gd name="T7" fmla="*/ 0 h 101"/>
                <a:gd name="T8" fmla="*/ 1076 w 1202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2" h="101">
                  <a:moveTo>
                    <a:pt x="1076" y="0"/>
                  </a:moveTo>
                  <a:lnTo>
                    <a:pt x="1202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107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9" name="Freeform 144"/>
            <p:cNvSpPr>
              <a:spLocks/>
            </p:cNvSpPr>
            <p:nvPr/>
          </p:nvSpPr>
          <p:spPr bwMode="auto">
            <a:xfrm>
              <a:off x="6584612" y="2866230"/>
              <a:ext cx="335161" cy="179388"/>
            </a:xfrm>
            <a:custGeom>
              <a:avLst/>
              <a:gdLst>
                <a:gd name="T0" fmla="*/ 78 w 204"/>
                <a:gd name="T1" fmla="*/ 0 h 113"/>
                <a:gd name="T2" fmla="*/ 204 w 204"/>
                <a:gd name="T3" fmla="*/ 101 h 113"/>
                <a:gd name="T4" fmla="*/ 126 w 204"/>
                <a:gd name="T5" fmla="*/ 113 h 113"/>
                <a:gd name="T6" fmla="*/ 0 w 204"/>
                <a:gd name="T7" fmla="*/ 13 h 113"/>
                <a:gd name="T8" fmla="*/ 78 w 204"/>
                <a:gd name="T9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4" h="113">
                  <a:moveTo>
                    <a:pt x="78" y="0"/>
                  </a:moveTo>
                  <a:lnTo>
                    <a:pt x="204" y="101"/>
                  </a:lnTo>
                  <a:lnTo>
                    <a:pt x="126" y="113"/>
                  </a:lnTo>
                  <a:lnTo>
                    <a:pt x="0" y="13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7D66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0" name="Freeform 145"/>
            <p:cNvSpPr>
              <a:spLocks/>
            </p:cNvSpPr>
            <p:nvPr/>
          </p:nvSpPr>
          <p:spPr bwMode="auto">
            <a:xfrm>
              <a:off x="6880342" y="2583655"/>
              <a:ext cx="1572299" cy="158750"/>
            </a:xfrm>
            <a:custGeom>
              <a:avLst/>
              <a:gdLst>
                <a:gd name="T0" fmla="*/ 831 w 957"/>
                <a:gd name="T1" fmla="*/ 0 h 100"/>
                <a:gd name="T2" fmla="*/ 957 w 957"/>
                <a:gd name="T3" fmla="*/ 100 h 100"/>
                <a:gd name="T4" fmla="*/ 122 w 957"/>
                <a:gd name="T5" fmla="*/ 100 h 100"/>
                <a:gd name="T6" fmla="*/ 0 w 957"/>
                <a:gd name="T7" fmla="*/ 0 h 100"/>
                <a:gd name="T8" fmla="*/ 831 w 95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57" h="100">
                  <a:moveTo>
                    <a:pt x="831" y="0"/>
                  </a:moveTo>
                  <a:lnTo>
                    <a:pt x="957" y="100"/>
                  </a:lnTo>
                  <a:lnTo>
                    <a:pt x="122" y="100"/>
                  </a:lnTo>
                  <a:lnTo>
                    <a:pt x="0" y="0"/>
                  </a:lnTo>
                  <a:lnTo>
                    <a:pt x="83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9034243" y="2099468"/>
              <a:ext cx="203725" cy="1230313"/>
            </a:xfrm>
            <a:custGeom>
              <a:avLst/>
              <a:gdLst>
                <a:gd name="T0" fmla="*/ 0 w 124"/>
                <a:gd name="T1" fmla="*/ 0 h 775"/>
                <a:gd name="T2" fmla="*/ 124 w 124"/>
                <a:gd name="T3" fmla="*/ 100 h 775"/>
                <a:gd name="T4" fmla="*/ 124 w 124"/>
                <a:gd name="T5" fmla="*/ 775 h 775"/>
                <a:gd name="T6" fmla="*/ 0 w 124"/>
                <a:gd name="T7" fmla="*/ 675 h 775"/>
                <a:gd name="T8" fmla="*/ 0 w 124"/>
                <a:gd name="T9" fmla="*/ 0 h 7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775">
                  <a:moveTo>
                    <a:pt x="0" y="0"/>
                  </a:moveTo>
                  <a:lnTo>
                    <a:pt x="124" y="100"/>
                  </a:lnTo>
                  <a:lnTo>
                    <a:pt x="124" y="775"/>
                  </a:lnTo>
                  <a:lnTo>
                    <a:pt x="0" y="6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2" name="Freeform 147"/>
            <p:cNvSpPr>
              <a:spLocks/>
            </p:cNvSpPr>
            <p:nvPr/>
          </p:nvSpPr>
          <p:spPr bwMode="auto">
            <a:xfrm>
              <a:off x="5835429" y="3171030"/>
              <a:ext cx="3402539" cy="158750"/>
            </a:xfrm>
            <a:custGeom>
              <a:avLst/>
              <a:gdLst>
                <a:gd name="T0" fmla="*/ 1947 w 2071"/>
                <a:gd name="T1" fmla="*/ 0 h 100"/>
                <a:gd name="T2" fmla="*/ 2071 w 2071"/>
                <a:gd name="T3" fmla="*/ 100 h 100"/>
                <a:gd name="T4" fmla="*/ 124 w 2071"/>
                <a:gd name="T5" fmla="*/ 100 h 100"/>
                <a:gd name="T6" fmla="*/ 0 w 2071"/>
                <a:gd name="T7" fmla="*/ 0 h 100"/>
                <a:gd name="T8" fmla="*/ 1947 w 207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1" h="100">
                  <a:moveTo>
                    <a:pt x="1947" y="0"/>
                  </a:moveTo>
                  <a:lnTo>
                    <a:pt x="207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194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3" name="Freeform 148"/>
            <p:cNvSpPr>
              <a:spLocks/>
            </p:cNvSpPr>
            <p:nvPr/>
          </p:nvSpPr>
          <p:spPr bwMode="auto">
            <a:xfrm>
              <a:off x="6029297" y="1035843"/>
              <a:ext cx="1084344" cy="157163"/>
            </a:xfrm>
            <a:custGeom>
              <a:avLst/>
              <a:gdLst>
                <a:gd name="T0" fmla="*/ 538 w 660"/>
                <a:gd name="T1" fmla="*/ 0 h 99"/>
                <a:gd name="T2" fmla="*/ 660 w 660"/>
                <a:gd name="T3" fmla="*/ 99 h 99"/>
                <a:gd name="T4" fmla="*/ 126 w 660"/>
                <a:gd name="T5" fmla="*/ 99 h 99"/>
                <a:gd name="T6" fmla="*/ 0 w 660"/>
                <a:gd name="T7" fmla="*/ 0 h 99"/>
                <a:gd name="T8" fmla="*/ 538 w 660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0" h="99">
                  <a:moveTo>
                    <a:pt x="538" y="0"/>
                  </a:moveTo>
                  <a:lnTo>
                    <a:pt x="660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538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4" name="Freeform 149"/>
            <p:cNvSpPr>
              <a:spLocks/>
            </p:cNvSpPr>
            <p:nvPr/>
          </p:nvSpPr>
          <p:spPr bwMode="auto">
            <a:xfrm>
              <a:off x="8252201" y="499268"/>
              <a:ext cx="205368" cy="1076325"/>
            </a:xfrm>
            <a:custGeom>
              <a:avLst/>
              <a:gdLst>
                <a:gd name="T0" fmla="*/ 0 w 125"/>
                <a:gd name="T1" fmla="*/ 0 h 678"/>
                <a:gd name="T2" fmla="*/ 125 w 125"/>
                <a:gd name="T3" fmla="*/ 101 h 678"/>
                <a:gd name="T4" fmla="*/ 125 w 125"/>
                <a:gd name="T5" fmla="*/ 678 h 678"/>
                <a:gd name="T6" fmla="*/ 0 w 125"/>
                <a:gd name="T7" fmla="*/ 578 h 678"/>
                <a:gd name="T8" fmla="*/ 0 w 125"/>
                <a:gd name="T9" fmla="*/ 0 h 6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78">
                  <a:moveTo>
                    <a:pt x="0" y="0"/>
                  </a:moveTo>
                  <a:lnTo>
                    <a:pt x="125" y="101"/>
                  </a:lnTo>
                  <a:lnTo>
                    <a:pt x="125" y="678"/>
                  </a:lnTo>
                  <a:lnTo>
                    <a:pt x="0" y="5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7568736" y="1416843"/>
              <a:ext cx="888833" cy="158750"/>
            </a:xfrm>
            <a:custGeom>
              <a:avLst/>
              <a:gdLst>
                <a:gd name="T0" fmla="*/ 416 w 541"/>
                <a:gd name="T1" fmla="*/ 0 h 100"/>
                <a:gd name="T2" fmla="*/ 541 w 541"/>
                <a:gd name="T3" fmla="*/ 100 h 100"/>
                <a:gd name="T4" fmla="*/ 123 w 541"/>
                <a:gd name="T5" fmla="*/ 100 h 100"/>
                <a:gd name="T6" fmla="*/ 0 w 541"/>
                <a:gd name="T7" fmla="*/ 0 h 100"/>
                <a:gd name="T8" fmla="*/ 416 w 54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1" h="100">
                  <a:moveTo>
                    <a:pt x="416" y="0"/>
                  </a:moveTo>
                  <a:lnTo>
                    <a:pt x="541" y="100"/>
                  </a:lnTo>
                  <a:lnTo>
                    <a:pt x="123" y="100"/>
                  </a:lnTo>
                  <a:lnTo>
                    <a:pt x="0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7332152" y="1761330"/>
              <a:ext cx="1838456" cy="158750"/>
            </a:xfrm>
            <a:custGeom>
              <a:avLst/>
              <a:gdLst>
                <a:gd name="T0" fmla="*/ 997 w 1119"/>
                <a:gd name="T1" fmla="*/ 0 h 100"/>
                <a:gd name="T2" fmla="*/ 1119 w 1119"/>
                <a:gd name="T3" fmla="*/ 100 h 100"/>
                <a:gd name="T4" fmla="*/ 126 w 1119"/>
                <a:gd name="T5" fmla="*/ 100 h 100"/>
                <a:gd name="T6" fmla="*/ 0 w 1119"/>
                <a:gd name="T7" fmla="*/ 0 h 100"/>
                <a:gd name="T8" fmla="*/ 997 w 1119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100">
                  <a:moveTo>
                    <a:pt x="997" y="0"/>
                  </a:moveTo>
                  <a:lnTo>
                    <a:pt x="1119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99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5513412" y="177005"/>
              <a:ext cx="3428827" cy="158750"/>
            </a:xfrm>
            <a:custGeom>
              <a:avLst/>
              <a:gdLst>
                <a:gd name="T0" fmla="*/ 1961 w 2087"/>
                <a:gd name="T1" fmla="*/ 0 h 100"/>
                <a:gd name="T2" fmla="*/ 2087 w 2087"/>
                <a:gd name="T3" fmla="*/ 100 h 100"/>
                <a:gd name="T4" fmla="*/ 126 w 2087"/>
                <a:gd name="T5" fmla="*/ 100 h 100"/>
                <a:gd name="T6" fmla="*/ 0 w 2087"/>
                <a:gd name="T7" fmla="*/ 0 h 100"/>
                <a:gd name="T8" fmla="*/ 1961 w 2087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7" h="100">
                  <a:moveTo>
                    <a:pt x="1961" y="0"/>
                  </a:moveTo>
                  <a:lnTo>
                    <a:pt x="2087" y="100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1961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5513412" y="177005"/>
              <a:ext cx="207011" cy="941388"/>
            </a:xfrm>
            <a:custGeom>
              <a:avLst/>
              <a:gdLst>
                <a:gd name="T0" fmla="*/ 0 w 126"/>
                <a:gd name="T1" fmla="*/ 0 h 593"/>
                <a:gd name="T2" fmla="*/ 126 w 126"/>
                <a:gd name="T3" fmla="*/ 100 h 593"/>
                <a:gd name="T4" fmla="*/ 126 w 126"/>
                <a:gd name="T5" fmla="*/ 593 h 593"/>
                <a:gd name="T6" fmla="*/ 0 w 126"/>
                <a:gd name="T7" fmla="*/ 493 h 593"/>
                <a:gd name="T8" fmla="*/ 0 w 126"/>
                <a:gd name="T9" fmla="*/ 0 h 5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93">
                  <a:moveTo>
                    <a:pt x="0" y="0"/>
                  </a:moveTo>
                  <a:lnTo>
                    <a:pt x="126" y="100"/>
                  </a:lnTo>
                  <a:lnTo>
                    <a:pt x="126" y="593"/>
                  </a:lnTo>
                  <a:lnTo>
                    <a:pt x="0" y="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5513412" y="959643"/>
              <a:ext cx="241513" cy="233363"/>
            </a:xfrm>
            <a:custGeom>
              <a:avLst/>
              <a:gdLst>
                <a:gd name="T0" fmla="*/ 0 w 147"/>
                <a:gd name="T1" fmla="*/ 0 h 147"/>
                <a:gd name="T2" fmla="*/ 126 w 147"/>
                <a:gd name="T3" fmla="*/ 100 h 147"/>
                <a:gd name="T4" fmla="*/ 147 w 147"/>
                <a:gd name="T5" fmla="*/ 147 h 147"/>
                <a:gd name="T6" fmla="*/ 22 w 147"/>
                <a:gd name="T7" fmla="*/ 48 h 147"/>
                <a:gd name="T8" fmla="*/ 0 w 147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7" h="147">
                  <a:moveTo>
                    <a:pt x="0" y="0"/>
                  </a:moveTo>
                  <a:lnTo>
                    <a:pt x="126" y="100"/>
                  </a:lnTo>
                  <a:lnTo>
                    <a:pt x="147" y="147"/>
                  </a:lnTo>
                  <a:lnTo>
                    <a:pt x="22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1" name="Freeform 156"/>
            <p:cNvSpPr>
              <a:spLocks/>
            </p:cNvSpPr>
            <p:nvPr/>
          </p:nvSpPr>
          <p:spPr bwMode="auto">
            <a:xfrm>
              <a:off x="305276" y="3572668"/>
              <a:ext cx="686751" cy="158750"/>
            </a:xfrm>
            <a:custGeom>
              <a:avLst/>
              <a:gdLst>
                <a:gd name="T0" fmla="*/ 292 w 418"/>
                <a:gd name="T1" fmla="*/ 0 h 100"/>
                <a:gd name="T2" fmla="*/ 418 w 418"/>
                <a:gd name="T3" fmla="*/ 100 h 100"/>
                <a:gd name="T4" fmla="*/ 124 w 418"/>
                <a:gd name="T5" fmla="*/ 100 h 100"/>
                <a:gd name="T6" fmla="*/ 0 w 418"/>
                <a:gd name="T7" fmla="*/ 0 h 100"/>
                <a:gd name="T8" fmla="*/ 292 w 418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8" h="100">
                  <a:moveTo>
                    <a:pt x="292" y="0"/>
                  </a:moveTo>
                  <a:lnTo>
                    <a:pt x="418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29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2" name="Freeform 157"/>
            <p:cNvSpPr>
              <a:spLocks/>
            </p:cNvSpPr>
            <p:nvPr/>
          </p:nvSpPr>
          <p:spPr bwMode="auto">
            <a:xfrm>
              <a:off x="305276" y="3572668"/>
              <a:ext cx="203725" cy="1793875"/>
            </a:xfrm>
            <a:custGeom>
              <a:avLst/>
              <a:gdLst>
                <a:gd name="T0" fmla="*/ 0 w 124"/>
                <a:gd name="T1" fmla="*/ 0 h 1130"/>
                <a:gd name="T2" fmla="*/ 124 w 124"/>
                <a:gd name="T3" fmla="*/ 100 h 1130"/>
                <a:gd name="T4" fmla="*/ 124 w 124"/>
                <a:gd name="T5" fmla="*/ 1130 h 1130"/>
                <a:gd name="T6" fmla="*/ 0 w 124"/>
                <a:gd name="T7" fmla="*/ 1029 h 1130"/>
                <a:gd name="T8" fmla="*/ 0 w 124"/>
                <a:gd name="T9" fmla="*/ 0 h 1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1130">
                  <a:moveTo>
                    <a:pt x="0" y="0"/>
                  </a:moveTo>
                  <a:lnTo>
                    <a:pt x="124" y="100"/>
                  </a:lnTo>
                  <a:lnTo>
                    <a:pt x="124" y="1130"/>
                  </a:lnTo>
                  <a:lnTo>
                    <a:pt x="0" y="10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1315687" y="5188743"/>
              <a:ext cx="203725" cy="334963"/>
            </a:xfrm>
            <a:custGeom>
              <a:avLst/>
              <a:gdLst>
                <a:gd name="T0" fmla="*/ 0 w 124"/>
                <a:gd name="T1" fmla="*/ 0 h 211"/>
                <a:gd name="T2" fmla="*/ 124 w 124"/>
                <a:gd name="T3" fmla="*/ 99 h 211"/>
                <a:gd name="T4" fmla="*/ 124 w 124"/>
                <a:gd name="T5" fmla="*/ 211 h 211"/>
                <a:gd name="T6" fmla="*/ 0 w 124"/>
                <a:gd name="T7" fmla="*/ 110 h 211"/>
                <a:gd name="T8" fmla="*/ 0 w 124"/>
                <a:gd name="T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" h="211">
                  <a:moveTo>
                    <a:pt x="0" y="0"/>
                  </a:moveTo>
                  <a:lnTo>
                    <a:pt x="124" y="99"/>
                  </a:lnTo>
                  <a:lnTo>
                    <a:pt x="124" y="211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1182608" y="5344318"/>
              <a:ext cx="336804" cy="179388"/>
            </a:xfrm>
            <a:custGeom>
              <a:avLst/>
              <a:gdLst>
                <a:gd name="T0" fmla="*/ 81 w 205"/>
                <a:gd name="T1" fmla="*/ 12 h 113"/>
                <a:gd name="T2" fmla="*/ 205 w 205"/>
                <a:gd name="T3" fmla="*/ 113 h 113"/>
                <a:gd name="T4" fmla="*/ 126 w 205"/>
                <a:gd name="T5" fmla="*/ 100 h 113"/>
                <a:gd name="T6" fmla="*/ 0 w 205"/>
                <a:gd name="T7" fmla="*/ 0 h 113"/>
                <a:gd name="T8" fmla="*/ 81 w 205"/>
                <a:gd name="T9" fmla="*/ 12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3">
                  <a:moveTo>
                    <a:pt x="81" y="12"/>
                  </a:moveTo>
                  <a:lnTo>
                    <a:pt x="205" y="113"/>
                  </a:lnTo>
                  <a:lnTo>
                    <a:pt x="126" y="100"/>
                  </a:lnTo>
                  <a:lnTo>
                    <a:pt x="0" y="0"/>
                  </a:lnTo>
                  <a:lnTo>
                    <a:pt x="81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73620" y="5344318"/>
              <a:ext cx="1315999" cy="158750"/>
            </a:xfrm>
            <a:custGeom>
              <a:avLst/>
              <a:gdLst>
                <a:gd name="T0" fmla="*/ 675 w 801"/>
                <a:gd name="T1" fmla="*/ 0 h 100"/>
                <a:gd name="T2" fmla="*/ 801 w 801"/>
                <a:gd name="T3" fmla="*/ 100 h 100"/>
                <a:gd name="T4" fmla="*/ 124 w 801"/>
                <a:gd name="T5" fmla="*/ 100 h 100"/>
                <a:gd name="T6" fmla="*/ 0 w 801"/>
                <a:gd name="T7" fmla="*/ 0 h 100"/>
                <a:gd name="T8" fmla="*/ 675 w 801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1" h="100">
                  <a:moveTo>
                    <a:pt x="675" y="0"/>
                  </a:moveTo>
                  <a:lnTo>
                    <a:pt x="801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675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6" name="Freeform 161"/>
            <p:cNvSpPr>
              <a:spLocks/>
            </p:cNvSpPr>
            <p:nvPr/>
          </p:nvSpPr>
          <p:spPr bwMode="auto">
            <a:xfrm>
              <a:off x="1019957" y="3436143"/>
              <a:ext cx="207011" cy="938213"/>
            </a:xfrm>
            <a:custGeom>
              <a:avLst/>
              <a:gdLst>
                <a:gd name="T0" fmla="*/ 0 w 126"/>
                <a:gd name="T1" fmla="*/ 0 h 591"/>
                <a:gd name="T2" fmla="*/ 126 w 126"/>
                <a:gd name="T3" fmla="*/ 99 h 591"/>
                <a:gd name="T4" fmla="*/ 126 w 126"/>
                <a:gd name="T5" fmla="*/ 591 h 591"/>
                <a:gd name="T6" fmla="*/ 0 w 126"/>
                <a:gd name="T7" fmla="*/ 492 h 591"/>
                <a:gd name="T8" fmla="*/ 0 w 126"/>
                <a:gd name="T9" fmla="*/ 0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591">
                  <a:moveTo>
                    <a:pt x="0" y="0"/>
                  </a:moveTo>
                  <a:lnTo>
                    <a:pt x="126" y="99"/>
                  </a:lnTo>
                  <a:lnTo>
                    <a:pt x="126" y="591"/>
                  </a:lnTo>
                  <a:lnTo>
                    <a:pt x="0" y="4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1478338" y="4198143"/>
              <a:ext cx="200439" cy="331788"/>
            </a:xfrm>
            <a:custGeom>
              <a:avLst/>
              <a:gdLst>
                <a:gd name="T0" fmla="*/ 0 w 122"/>
                <a:gd name="T1" fmla="*/ 0 h 209"/>
                <a:gd name="T2" fmla="*/ 122 w 122"/>
                <a:gd name="T3" fmla="*/ 100 h 209"/>
                <a:gd name="T4" fmla="*/ 122 w 122"/>
                <a:gd name="T5" fmla="*/ 209 h 209"/>
                <a:gd name="T6" fmla="*/ 0 w 122"/>
                <a:gd name="T7" fmla="*/ 110 h 209"/>
                <a:gd name="T8" fmla="*/ 0 w 122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209">
                  <a:moveTo>
                    <a:pt x="0" y="0"/>
                  </a:moveTo>
                  <a:lnTo>
                    <a:pt x="122" y="100"/>
                  </a:lnTo>
                  <a:lnTo>
                    <a:pt x="122" y="209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8" name="Freeform 163"/>
            <p:cNvSpPr>
              <a:spLocks/>
            </p:cNvSpPr>
            <p:nvPr/>
          </p:nvSpPr>
          <p:spPr bwMode="auto">
            <a:xfrm>
              <a:off x="1348546" y="4353718"/>
              <a:ext cx="330232" cy="176213"/>
            </a:xfrm>
            <a:custGeom>
              <a:avLst/>
              <a:gdLst>
                <a:gd name="T0" fmla="*/ 79 w 201"/>
                <a:gd name="T1" fmla="*/ 12 h 111"/>
                <a:gd name="T2" fmla="*/ 201 w 201"/>
                <a:gd name="T3" fmla="*/ 111 h 111"/>
                <a:gd name="T4" fmla="*/ 124 w 201"/>
                <a:gd name="T5" fmla="*/ 99 h 111"/>
                <a:gd name="T6" fmla="*/ 0 w 201"/>
                <a:gd name="T7" fmla="*/ 0 h 111"/>
                <a:gd name="T8" fmla="*/ 79 w 201"/>
                <a:gd name="T9" fmla="*/ 12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111">
                  <a:moveTo>
                    <a:pt x="79" y="12"/>
                  </a:moveTo>
                  <a:lnTo>
                    <a:pt x="201" y="111"/>
                  </a:lnTo>
                  <a:lnTo>
                    <a:pt x="124" y="99"/>
                  </a:lnTo>
                  <a:lnTo>
                    <a:pt x="0" y="0"/>
                  </a:lnTo>
                  <a:lnTo>
                    <a:pt x="79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785016" y="4353718"/>
              <a:ext cx="767255" cy="157163"/>
            </a:xfrm>
            <a:custGeom>
              <a:avLst/>
              <a:gdLst>
                <a:gd name="T0" fmla="*/ 343 w 467"/>
                <a:gd name="T1" fmla="*/ 0 h 99"/>
                <a:gd name="T2" fmla="*/ 467 w 467"/>
                <a:gd name="T3" fmla="*/ 99 h 99"/>
                <a:gd name="T4" fmla="*/ 126 w 467"/>
                <a:gd name="T5" fmla="*/ 99 h 99"/>
                <a:gd name="T6" fmla="*/ 0 w 467"/>
                <a:gd name="T7" fmla="*/ 0 h 99"/>
                <a:gd name="T8" fmla="*/ 343 w 467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7" h="99">
                  <a:moveTo>
                    <a:pt x="343" y="0"/>
                  </a:moveTo>
                  <a:lnTo>
                    <a:pt x="467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343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0" name="Freeform 165"/>
            <p:cNvSpPr>
              <a:spLocks/>
            </p:cNvSpPr>
            <p:nvPr/>
          </p:nvSpPr>
          <p:spPr bwMode="auto">
            <a:xfrm>
              <a:off x="6753835" y="4461668"/>
              <a:ext cx="207011" cy="527050"/>
            </a:xfrm>
            <a:custGeom>
              <a:avLst/>
              <a:gdLst>
                <a:gd name="T0" fmla="*/ 0 w 126"/>
                <a:gd name="T1" fmla="*/ 0 h 332"/>
                <a:gd name="T2" fmla="*/ 126 w 126"/>
                <a:gd name="T3" fmla="*/ 101 h 332"/>
                <a:gd name="T4" fmla="*/ 126 w 126"/>
                <a:gd name="T5" fmla="*/ 332 h 332"/>
                <a:gd name="T6" fmla="*/ 0 w 126"/>
                <a:gd name="T7" fmla="*/ 233 h 332"/>
                <a:gd name="T8" fmla="*/ 0 w 126"/>
                <a:gd name="T9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32">
                  <a:moveTo>
                    <a:pt x="0" y="0"/>
                  </a:moveTo>
                  <a:lnTo>
                    <a:pt x="126" y="101"/>
                  </a:lnTo>
                  <a:lnTo>
                    <a:pt x="126" y="332"/>
                  </a:lnTo>
                  <a:lnTo>
                    <a:pt x="0" y="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6753835" y="4831555"/>
              <a:ext cx="238227" cy="233363"/>
            </a:xfrm>
            <a:custGeom>
              <a:avLst/>
              <a:gdLst>
                <a:gd name="T0" fmla="*/ 0 w 145"/>
                <a:gd name="T1" fmla="*/ 0 h 147"/>
                <a:gd name="T2" fmla="*/ 126 w 145"/>
                <a:gd name="T3" fmla="*/ 99 h 147"/>
                <a:gd name="T4" fmla="*/ 145 w 145"/>
                <a:gd name="T5" fmla="*/ 147 h 147"/>
                <a:gd name="T6" fmla="*/ 19 w 145"/>
                <a:gd name="T7" fmla="*/ 48 h 147"/>
                <a:gd name="T8" fmla="*/ 0 w 145"/>
                <a:gd name="T9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5" h="147">
                  <a:moveTo>
                    <a:pt x="0" y="0"/>
                  </a:moveTo>
                  <a:lnTo>
                    <a:pt x="126" y="99"/>
                  </a:lnTo>
                  <a:lnTo>
                    <a:pt x="145" y="147"/>
                  </a:lnTo>
                  <a:lnTo>
                    <a:pt x="19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6486035" y="4907755"/>
              <a:ext cx="506027" cy="157163"/>
            </a:xfrm>
            <a:custGeom>
              <a:avLst/>
              <a:gdLst>
                <a:gd name="T0" fmla="*/ 182 w 308"/>
                <a:gd name="T1" fmla="*/ 0 h 99"/>
                <a:gd name="T2" fmla="*/ 308 w 308"/>
                <a:gd name="T3" fmla="*/ 99 h 99"/>
                <a:gd name="T4" fmla="*/ 126 w 308"/>
                <a:gd name="T5" fmla="*/ 99 h 99"/>
                <a:gd name="T6" fmla="*/ 0 w 308"/>
                <a:gd name="T7" fmla="*/ 0 h 99"/>
                <a:gd name="T8" fmla="*/ 182 w 308"/>
                <a:gd name="T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99">
                  <a:moveTo>
                    <a:pt x="182" y="0"/>
                  </a:moveTo>
                  <a:lnTo>
                    <a:pt x="308" y="99"/>
                  </a:lnTo>
                  <a:lnTo>
                    <a:pt x="126" y="99"/>
                  </a:lnTo>
                  <a:lnTo>
                    <a:pt x="0" y="0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897307" y="4599780"/>
              <a:ext cx="1828598" cy="160338"/>
            </a:xfrm>
            <a:custGeom>
              <a:avLst/>
              <a:gdLst>
                <a:gd name="T0" fmla="*/ 987 w 1113"/>
                <a:gd name="T1" fmla="*/ 0 h 101"/>
                <a:gd name="T2" fmla="*/ 1113 w 1113"/>
                <a:gd name="T3" fmla="*/ 101 h 101"/>
                <a:gd name="T4" fmla="*/ 126 w 1113"/>
                <a:gd name="T5" fmla="*/ 101 h 101"/>
                <a:gd name="T6" fmla="*/ 0 w 1113"/>
                <a:gd name="T7" fmla="*/ 0 h 101"/>
                <a:gd name="T8" fmla="*/ 987 w 1113"/>
                <a:gd name="T9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3" h="101">
                  <a:moveTo>
                    <a:pt x="987" y="0"/>
                  </a:moveTo>
                  <a:lnTo>
                    <a:pt x="1113" y="101"/>
                  </a:lnTo>
                  <a:lnTo>
                    <a:pt x="126" y="101"/>
                  </a:lnTo>
                  <a:lnTo>
                    <a:pt x="0" y="0"/>
                  </a:lnTo>
                  <a:lnTo>
                    <a:pt x="987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897307" y="4599780"/>
              <a:ext cx="207011" cy="577850"/>
            </a:xfrm>
            <a:custGeom>
              <a:avLst/>
              <a:gdLst>
                <a:gd name="T0" fmla="*/ 0 w 126"/>
                <a:gd name="T1" fmla="*/ 0 h 364"/>
                <a:gd name="T2" fmla="*/ 126 w 126"/>
                <a:gd name="T3" fmla="*/ 101 h 364"/>
                <a:gd name="T4" fmla="*/ 126 w 126"/>
                <a:gd name="T5" fmla="*/ 364 h 364"/>
                <a:gd name="T6" fmla="*/ 0 w 126"/>
                <a:gd name="T7" fmla="*/ 263 h 364"/>
                <a:gd name="T8" fmla="*/ 0 w 126"/>
                <a:gd name="T9" fmla="*/ 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364">
                  <a:moveTo>
                    <a:pt x="0" y="0"/>
                  </a:moveTo>
                  <a:lnTo>
                    <a:pt x="126" y="101"/>
                  </a:lnTo>
                  <a:lnTo>
                    <a:pt x="126" y="364"/>
                  </a:lnTo>
                  <a:lnTo>
                    <a:pt x="0" y="2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5549557" y="4998243"/>
              <a:ext cx="205368" cy="331788"/>
            </a:xfrm>
            <a:custGeom>
              <a:avLst/>
              <a:gdLst>
                <a:gd name="T0" fmla="*/ 0 w 125"/>
                <a:gd name="T1" fmla="*/ 0 h 209"/>
                <a:gd name="T2" fmla="*/ 125 w 125"/>
                <a:gd name="T3" fmla="*/ 101 h 209"/>
                <a:gd name="T4" fmla="*/ 125 w 125"/>
                <a:gd name="T5" fmla="*/ 209 h 209"/>
                <a:gd name="T6" fmla="*/ 0 w 125"/>
                <a:gd name="T7" fmla="*/ 109 h 209"/>
                <a:gd name="T8" fmla="*/ 0 w 125"/>
                <a:gd name="T9" fmla="*/ 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209">
                  <a:moveTo>
                    <a:pt x="0" y="0"/>
                  </a:moveTo>
                  <a:lnTo>
                    <a:pt x="125" y="101"/>
                  </a:lnTo>
                  <a:lnTo>
                    <a:pt x="125" y="209"/>
                  </a:lnTo>
                  <a:lnTo>
                    <a:pt x="0" y="10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39C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5418121" y="5152230"/>
              <a:ext cx="336804" cy="177800"/>
            </a:xfrm>
            <a:custGeom>
              <a:avLst/>
              <a:gdLst>
                <a:gd name="T0" fmla="*/ 80 w 205"/>
                <a:gd name="T1" fmla="*/ 12 h 112"/>
                <a:gd name="T2" fmla="*/ 205 w 205"/>
                <a:gd name="T3" fmla="*/ 112 h 112"/>
                <a:gd name="T4" fmla="*/ 124 w 205"/>
                <a:gd name="T5" fmla="*/ 100 h 112"/>
                <a:gd name="T6" fmla="*/ 0 w 205"/>
                <a:gd name="T7" fmla="*/ 0 h 112"/>
                <a:gd name="T8" fmla="*/ 80 w 205"/>
                <a:gd name="T9" fmla="*/ 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12">
                  <a:moveTo>
                    <a:pt x="80" y="12"/>
                  </a:moveTo>
                  <a:lnTo>
                    <a:pt x="205" y="112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80" y="12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7" name="Freeform 172"/>
            <p:cNvSpPr>
              <a:spLocks/>
            </p:cNvSpPr>
            <p:nvPr/>
          </p:nvSpPr>
          <p:spPr bwMode="auto">
            <a:xfrm>
              <a:off x="4664009" y="5152230"/>
              <a:ext cx="957837" cy="158750"/>
            </a:xfrm>
            <a:custGeom>
              <a:avLst/>
              <a:gdLst>
                <a:gd name="T0" fmla="*/ 459 w 583"/>
                <a:gd name="T1" fmla="*/ 0 h 100"/>
                <a:gd name="T2" fmla="*/ 583 w 583"/>
                <a:gd name="T3" fmla="*/ 100 h 100"/>
                <a:gd name="T4" fmla="*/ 124 w 583"/>
                <a:gd name="T5" fmla="*/ 100 h 100"/>
                <a:gd name="T6" fmla="*/ 0 w 583"/>
                <a:gd name="T7" fmla="*/ 0 h 100"/>
                <a:gd name="T8" fmla="*/ 459 w 583"/>
                <a:gd name="T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100">
                  <a:moveTo>
                    <a:pt x="459" y="0"/>
                  </a:moveTo>
                  <a:lnTo>
                    <a:pt x="583" y="100"/>
                  </a:lnTo>
                  <a:lnTo>
                    <a:pt x="124" y="100"/>
                  </a:lnTo>
                  <a:lnTo>
                    <a:pt x="0" y="0"/>
                  </a:lnTo>
                  <a:lnTo>
                    <a:pt x="459" y="0"/>
                  </a:lnTo>
                  <a:close/>
                </a:path>
              </a:pathLst>
            </a:custGeom>
            <a:solidFill>
              <a:srgbClr val="755E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8" name="Freeform 173"/>
            <p:cNvSpPr>
              <a:spLocks noEditPoints="1"/>
            </p:cNvSpPr>
            <p:nvPr/>
          </p:nvSpPr>
          <p:spPr bwMode="auto">
            <a:xfrm>
              <a:off x="16117" y="-7145"/>
              <a:ext cx="9065772" cy="6750050"/>
            </a:xfrm>
            <a:custGeom>
              <a:avLst/>
              <a:gdLst>
                <a:gd name="T0" fmla="*/ 1090 w 5518"/>
                <a:gd name="T1" fmla="*/ 1669 h 4252"/>
                <a:gd name="T2" fmla="*/ 447 w 5518"/>
                <a:gd name="T3" fmla="*/ 1112 h 4252"/>
                <a:gd name="T4" fmla="*/ 497 w 5518"/>
                <a:gd name="T5" fmla="*/ 1340 h 4252"/>
                <a:gd name="T6" fmla="*/ 304 w 5518"/>
                <a:gd name="T7" fmla="*/ 273 h 4252"/>
                <a:gd name="T8" fmla="*/ 1471 w 5518"/>
                <a:gd name="T9" fmla="*/ 1583 h 4252"/>
                <a:gd name="T10" fmla="*/ 230 w 5518"/>
                <a:gd name="T11" fmla="*/ 110 h 4252"/>
                <a:gd name="T12" fmla="*/ 799 w 5518"/>
                <a:gd name="T13" fmla="*/ 1574 h 4252"/>
                <a:gd name="T14" fmla="*/ 226 w 5518"/>
                <a:gd name="T15" fmla="*/ 2004 h 4252"/>
                <a:gd name="T16" fmla="*/ 1893 w 5518"/>
                <a:gd name="T17" fmla="*/ 2080 h 4252"/>
                <a:gd name="T18" fmla="*/ 1750 w 5518"/>
                <a:gd name="T19" fmla="*/ 1993 h 4252"/>
                <a:gd name="T20" fmla="*/ 370 w 5518"/>
                <a:gd name="T21" fmla="*/ 1918 h 4252"/>
                <a:gd name="T22" fmla="*/ 1405 w 5518"/>
                <a:gd name="T23" fmla="*/ 2987 h 4252"/>
                <a:gd name="T24" fmla="*/ 3567 w 5518"/>
                <a:gd name="T25" fmla="*/ 2280 h 4252"/>
                <a:gd name="T26" fmla="*/ 2129 w 5518"/>
                <a:gd name="T27" fmla="*/ 2311 h 4252"/>
                <a:gd name="T28" fmla="*/ 2466 w 5518"/>
                <a:gd name="T29" fmla="*/ 2195 h 4252"/>
                <a:gd name="T30" fmla="*/ 1548 w 5518"/>
                <a:gd name="T31" fmla="*/ 2756 h 4252"/>
                <a:gd name="T32" fmla="*/ 3995 w 5518"/>
                <a:gd name="T33" fmla="*/ 2196 h 4252"/>
                <a:gd name="T34" fmla="*/ 1562 w 5518"/>
                <a:gd name="T35" fmla="*/ 2234 h 4252"/>
                <a:gd name="T36" fmla="*/ 1705 w 5518"/>
                <a:gd name="T37" fmla="*/ 2148 h 4252"/>
                <a:gd name="T38" fmla="*/ 728 w 5518"/>
                <a:gd name="T39" fmla="*/ 2840 h 4252"/>
                <a:gd name="T40" fmla="*/ 2489 w 5518"/>
                <a:gd name="T41" fmla="*/ 3070 h 4252"/>
                <a:gd name="T42" fmla="*/ 993 w 5518"/>
                <a:gd name="T43" fmla="*/ 2473 h 4252"/>
                <a:gd name="T44" fmla="*/ 5291 w 5518"/>
                <a:gd name="T45" fmla="*/ 2284 h 4252"/>
                <a:gd name="T46" fmla="*/ 3908 w 5518"/>
                <a:gd name="T47" fmla="*/ 3185 h 4252"/>
                <a:gd name="T48" fmla="*/ 4885 w 5518"/>
                <a:gd name="T49" fmla="*/ 2532 h 4252"/>
                <a:gd name="T50" fmla="*/ 5102 w 5518"/>
                <a:gd name="T51" fmla="*/ 3415 h 4252"/>
                <a:gd name="T52" fmla="*/ 5518 w 5518"/>
                <a:gd name="T53" fmla="*/ 3200 h 4252"/>
                <a:gd name="T54" fmla="*/ 4289 w 5518"/>
                <a:gd name="T55" fmla="*/ 3413 h 4252"/>
                <a:gd name="T56" fmla="*/ 4581 w 5518"/>
                <a:gd name="T57" fmla="*/ 2272 h 4252"/>
                <a:gd name="T58" fmla="*/ 4151 w 5518"/>
                <a:gd name="T59" fmla="*/ 3976 h 4252"/>
                <a:gd name="T60" fmla="*/ 3791 w 5518"/>
                <a:gd name="T61" fmla="*/ 3137 h 4252"/>
                <a:gd name="T62" fmla="*/ 4757 w 5518"/>
                <a:gd name="T63" fmla="*/ 3891 h 4252"/>
                <a:gd name="T64" fmla="*/ 4641 w 5518"/>
                <a:gd name="T65" fmla="*/ 3758 h 4252"/>
                <a:gd name="T66" fmla="*/ 1285 w 5518"/>
                <a:gd name="T67" fmla="*/ 769 h 4252"/>
                <a:gd name="T68" fmla="*/ 1997 w 5518"/>
                <a:gd name="T69" fmla="*/ 93 h 4252"/>
                <a:gd name="T70" fmla="*/ 2514 w 5518"/>
                <a:gd name="T71" fmla="*/ 93 h 4252"/>
                <a:gd name="T72" fmla="*/ 2123 w 5518"/>
                <a:gd name="T73" fmla="*/ 1033 h 4252"/>
                <a:gd name="T74" fmla="*/ 2675 w 5518"/>
                <a:gd name="T75" fmla="*/ 1568 h 4252"/>
                <a:gd name="T76" fmla="*/ 3174 w 5518"/>
                <a:gd name="T77" fmla="*/ 1411 h 4252"/>
                <a:gd name="T78" fmla="*/ 3567 w 5518"/>
                <a:gd name="T79" fmla="*/ 786 h 4252"/>
                <a:gd name="T80" fmla="*/ 1800 w 5518"/>
                <a:gd name="T81" fmla="*/ 688 h 4252"/>
                <a:gd name="T82" fmla="*/ 2640 w 5518"/>
                <a:gd name="T83" fmla="*/ 3492 h 4252"/>
                <a:gd name="T84" fmla="*/ 3369 w 5518"/>
                <a:gd name="T85" fmla="*/ 4010 h 4252"/>
                <a:gd name="T86" fmla="*/ 550 w 5518"/>
                <a:gd name="T87" fmla="*/ 3568 h 4252"/>
                <a:gd name="T88" fmla="*/ 712 w 5518"/>
                <a:gd name="T89" fmla="*/ 3915 h 4252"/>
                <a:gd name="T90" fmla="*/ 408 w 5518"/>
                <a:gd name="T91" fmla="*/ 4206 h 4252"/>
                <a:gd name="T92" fmla="*/ 1943 w 5518"/>
                <a:gd name="T93" fmla="*/ 3926 h 4252"/>
                <a:gd name="T94" fmla="*/ 2781 w 5518"/>
                <a:gd name="T95" fmla="*/ 3237 h 4252"/>
                <a:gd name="T96" fmla="*/ 3290 w 5518"/>
                <a:gd name="T97" fmla="*/ 3492 h 4252"/>
                <a:gd name="T98" fmla="*/ 4453 w 5518"/>
                <a:gd name="T99" fmla="*/ 1114 h 4252"/>
                <a:gd name="T100" fmla="*/ 3801 w 5518"/>
                <a:gd name="T101" fmla="*/ 571 h 4252"/>
                <a:gd name="T102" fmla="*/ 3685 w 5518"/>
                <a:gd name="T103" fmla="*/ 1258 h 4252"/>
                <a:gd name="T104" fmla="*/ 4318 w 5518"/>
                <a:gd name="T105" fmla="*/ 1546 h 4252"/>
                <a:gd name="T106" fmla="*/ 3998 w 5518"/>
                <a:gd name="T107" fmla="*/ 1712 h 4252"/>
                <a:gd name="T108" fmla="*/ 4178 w 5518"/>
                <a:gd name="T109" fmla="*/ 1327 h 4252"/>
                <a:gd name="T110" fmla="*/ 3820 w 5518"/>
                <a:gd name="T111" fmla="*/ 1171 h 4252"/>
                <a:gd name="T112" fmla="*/ 3660 w 5518"/>
                <a:gd name="T113" fmla="*/ 319 h 4252"/>
                <a:gd name="T114" fmla="*/ 5307 w 5518"/>
                <a:gd name="T115" fmla="*/ 1028 h 4252"/>
                <a:gd name="T116" fmla="*/ 3184 w 5518"/>
                <a:gd name="T117" fmla="*/ 657 h 4252"/>
                <a:gd name="T118" fmla="*/ 176 w 5518"/>
                <a:gd name="T119" fmla="*/ 2255 h 4252"/>
                <a:gd name="T120" fmla="*/ 710 w 5518"/>
                <a:gd name="T121" fmla="*/ 3371 h 4252"/>
                <a:gd name="T122" fmla="*/ 811 w 5518"/>
                <a:gd name="T123" fmla="*/ 2661 h 4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518" h="4252">
                  <a:moveTo>
                    <a:pt x="1080" y="12"/>
                  </a:moveTo>
                  <a:lnTo>
                    <a:pt x="1080" y="1011"/>
                  </a:lnTo>
                  <a:lnTo>
                    <a:pt x="1612" y="1011"/>
                  </a:lnTo>
                  <a:lnTo>
                    <a:pt x="1612" y="1669"/>
                  </a:lnTo>
                  <a:lnTo>
                    <a:pt x="1090" y="1669"/>
                  </a:lnTo>
                  <a:lnTo>
                    <a:pt x="1090" y="1326"/>
                  </a:lnTo>
                  <a:lnTo>
                    <a:pt x="633" y="1326"/>
                  </a:lnTo>
                  <a:lnTo>
                    <a:pt x="633" y="358"/>
                  </a:lnTo>
                  <a:lnTo>
                    <a:pt x="447" y="358"/>
                  </a:lnTo>
                  <a:lnTo>
                    <a:pt x="447" y="1112"/>
                  </a:lnTo>
                  <a:lnTo>
                    <a:pt x="143" y="1112"/>
                  </a:lnTo>
                  <a:lnTo>
                    <a:pt x="143" y="1242"/>
                  </a:lnTo>
                  <a:lnTo>
                    <a:pt x="416" y="1242"/>
                  </a:lnTo>
                  <a:lnTo>
                    <a:pt x="497" y="1230"/>
                  </a:lnTo>
                  <a:lnTo>
                    <a:pt x="497" y="1340"/>
                  </a:lnTo>
                  <a:lnTo>
                    <a:pt x="416" y="1327"/>
                  </a:lnTo>
                  <a:lnTo>
                    <a:pt x="0" y="1327"/>
                  </a:lnTo>
                  <a:lnTo>
                    <a:pt x="0" y="1027"/>
                  </a:lnTo>
                  <a:lnTo>
                    <a:pt x="304" y="1027"/>
                  </a:lnTo>
                  <a:lnTo>
                    <a:pt x="304" y="273"/>
                  </a:lnTo>
                  <a:lnTo>
                    <a:pt x="776" y="273"/>
                  </a:lnTo>
                  <a:lnTo>
                    <a:pt x="776" y="1239"/>
                  </a:lnTo>
                  <a:lnTo>
                    <a:pt x="1233" y="1239"/>
                  </a:lnTo>
                  <a:lnTo>
                    <a:pt x="1233" y="1583"/>
                  </a:lnTo>
                  <a:lnTo>
                    <a:pt x="1471" y="1583"/>
                  </a:lnTo>
                  <a:lnTo>
                    <a:pt x="1471" y="1098"/>
                  </a:lnTo>
                  <a:lnTo>
                    <a:pt x="939" y="1098"/>
                  </a:lnTo>
                  <a:lnTo>
                    <a:pt x="939" y="99"/>
                  </a:lnTo>
                  <a:lnTo>
                    <a:pt x="308" y="99"/>
                  </a:lnTo>
                  <a:lnTo>
                    <a:pt x="230" y="110"/>
                  </a:lnTo>
                  <a:lnTo>
                    <a:pt x="230" y="0"/>
                  </a:lnTo>
                  <a:lnTo>
                    <a:pt x="308" y="12"/>
                  </a:lnTo>
                  <a:lnTo>
                    <a:pt x="1080" y="12"/>
                  </a:lnTo>
                  <a:close/>
                  <a:moveTo>
                    <a:pt x="370" y="1574"/>
                  </a:moveTo>
                  <a:lnTo>
                    <a:pt x="799" y="1574"/>
                  </a:lnTo>
                  <a:lnTo>
                    <a:pt x="877" y="1585"/>
                  </a:lnTo>
                  <a:lnTo>
                    <a:pt x="877" y="1475"/>
                  </a:lnTo>
                  <a:lnTo>
                    <a:pt x="799" y="1487"/>
                  </a:lnTo>
                  <a:lnTo>
                    <a:pt x="226" y="1487"/>
                  </a:lnTo>
                  <a:lnTo>
                    <a:pt x="226" y="2004"/>
                  </a:lnTo>
                  <a:lnTo>
                    <a:pt x="904" y="2004"/>
                  </a:lnTo>
                  <a:lnTo>
                    <a:pt x="904" y="1803"/>
                  </a:lnTo>
                  <a:lnTo>
                    <a:pt x="1368" y="1803"/>
                  </a:lnTo>
                  <a:lnTo>
                    <a:pt x="1368" y="2080"/>
                  </a:lnTo>
                  <a:lnTo>
                    <a:pt x="1893" y="2080"/>
                  </a:lnTo>
                  <a:lnTo>
                    <a:pt x="1893" y="1012"/>
                  </a:lnTo>
                  <a:lnTo>
                    <a:pt x="1912" y="964"/>
                  </a:lnTo>
                  <a:lnTo>
                    <a:pt x="1730" y="964"/>
                  </a:lnTo>
                  <a:lnTo>
                    <a:pt x="1750" y="1012"/>
                  </a:lnTo>
                  <a:lnTo>
                    <a:pt x="1750" y="1993"/>
                  </a:lnTo>
                  <a:lnTo>
                    <a:pt x="1511" y="1993"/>
                  </a:lnTo>
                  <a:lnTo>
                    <a:pt x="1511" y="1717"/>
                  </a:lnTo>
                  <a:lnTo>
                    <a:pt x="764" y="1717"/>
                  </a:lnTo>
                  <a:lnTo>
                    <a:pt x="764" y="1918"/>
                  </a:lnTo>
                  <a:lnTo>
                    <a:pt x="370" y="1918"/>
                  </a:lnTo>
                  <a:lnTo>
                    <a:pt x="370" y="1574"/>
                  </a:lnTo>
                  <a:close/>
                  <a:moveTo>
                    <a:pt x="4138" y="2665"/>
                  </a:moveTo>
                  <a:lnTo>
                    <a:pt x="2493" y="2665"/>
                  </a:lnTo>
                  <a:lnTo>
                    <a:pt x="2493" y="2987"/>
                  </a:lnTo>
                  <a:lnTo>
                    <a:pt x="1405" y="2987"/>
                  </a:lnTo>
                  <a:lnTo>
                    <a:pt x="1405" y="2670"/>
                  </a:lnTo>
                  <a:lnTo>
                    <a:pt x="1972" y="2670"/>
                  </a:lnTo>
                  <a:lnTo>
                    <a:pt x="1972" y="2393"/>
                  </a:lnTo>
                  <a:lnTo>
                    <a:pt x="3567" y="2393"/>
                  </a:lnTo>
                  <a:lnTo>
                    <a:pt x="3567" y="2280"/>
                  </a:lnTo>
                  <a:lnTo>
                    <a:pt x="2324" y="2280"/>
                  </a:lnTo>
                  <a:lnTo>
                    <a:pt x="2324" y="2097"/>
                  </a:lnTo>
                  <a:lnTo>
                    <a:pt x="2110" y="2097"/>
                  </a:lnTo>
                  <a:lnTo>
                    <a:pt x="2110" y="2263"/>
                  </a:lnTo>
                  <a:lnTo>
                    <a:pt x="2129" y="2311"/>
                  </a:lnTo>
                  <a:lnTo>
                    <a:pt x="1947" y="2311"/>
                  </a:lnTo>
                  <a:lnTo>
                    <a:pt x="1970" y="2263"/>
                  </a:lnTo>
                  <a:lnTo>
                    <a:pt x="1970" y="2011"/>
                  </a:lnTo>
                  <a:lnTo>
                    <a:pt x="2466" y="2011"/>
                  </a:lnTo>
                  <a:lnTo>
                    <a:pt x="2466" y="2195"/>
                  </a:lnTo>
                  <a:lnTo>
                    <a:pt x="3710" y="2195"/>
                  </a:lnTo>
                  <a:lnTo>
                    <a:pt x="3710" y="2480"/>
                  </a:lnTo>
                  <a:lnTo>
                    <a:pt x="2115" y="2480"/>
                  </a:lnTo>
                  <a:lnTo>
                    <a:pt x="2115" y="2756"/>
                  </a:lnTo>
                  <a:lnTo>
                    <a:pt x="1548" y="2756"/>
                  </a:lnTo>
                  <a:lnTo>
                    <a:pt x="1548" y="2901"/>
                  </a:lnTo>
                  <a:lnTo>
                    <a:pt x="2350" y="2901"/>
                  </a:lnTo>
                  <a:lnTo>
                    <a:pt x="2350" y="2579"/>
                  </a:lnTo>
                  <a:lnTo>
                    <a:pt x="3995" y="2579"/>
                  </a:lnTo>
                  <a:lnTo>
                    <a:pt x="3995" y="2196"/>
                  </a:lnTo>
                  <a:lnTo>
                    <a:pt x="3975" y="2148"/>
                  </a:lnTo>
                  <a:lnTo>
                    <a:pt x="4157" y="2148"/>
                  </a:lnTo>
                  <a:lnTo>
                    <a:pt x="4138" y="2196"/>
                  </a:lnTo>
                  <a:lnTo>
                    <a:pt x="4138" y="2665"/>
                  </a:lnTo>
                  <a:close/>
                  <a:moveTo>
                    <a:pt x="1562" y="2234"/>
                  </a:moveTo>
                  <a:lnTo>
                    <a:pt x="1562" y="2493"/>
                  </a:lnTo>
                  <a:lnTo>
                    <a:pt x="1542" y="2541"/>
                  </a:lnTo>
                  <a:lnTo>
                    <a:pt x="1726" y="2541"/>
                  </a:lnTo>
                  <a:lnTo>
                    <a:pt x="1705" y="2493"/>
                  </a:lnTo>
                  <a:lnTo>
                    <a:pt x="1705" y="2148"/>
                  </a:lnTo>
                  <a:lnTo>
                    <a:pt x="853" y="2148"/>
                  </a:lnTo>
                  <a:lnTo>
                    <a:pt x="853" y="2557"/>
                  </a:lnTo>
                  <a:lnTo>
                    <a:pt x="1182" y="2557"/>
                  </a:lnTo>
                  <a:lnTo>
                    <a:pt x="1182" y="2840"/>
                  </a:lnTo>
                  <a:lnTo>
                    <a:pt x="728" y="2840"/>
                  </a:lnTo>
                  <a:lnTo>
                    <a:pt x="728" y="3157"/>
                  </a:lnTo>
                  <a:lnTo>
                    <a:pt x="2489" y="3157"/>
                  </a:lnTo>
                  <a:lnTo>
                    <a:pt x="2568" y="3168"/>
                  </a:lnTo>
                  <a:lnTo>
                    <a:pt x="2568" y="3058"/>
                  </a:lnTo>
                  <a:lnTo>
                    <a:pt x="2489" y="3070"/>
                  </a:lnTo>
                  <a:lnTo>
                    <a:pt x="867" y="3070"/>
                  </a:lnTo>
                  <a:lnTo>
                    <a:pt x="867" y="2924"/>
                  </a:lnTo>
                  <a:lnTo>
                    <a:pt x="1326" y="2924"/>
                  </a:lnTo>
                  <a:lnTo>
                    <a:pt x="1326" y="2473"/>
                  </a:lnTo>
                  <a:lnTo>
                    <a:pt x="993" y="2473"/>
                  </a:lnTo>
                  <a:lnTo>
                    <a:pt x="993" y="2234"/>
                  </a:lnTo>
                  <a:lnTo>
                    <a:pt x="1562" y="2234"/>
                  </a:lnTo>
                  <a:close/>
                  <a:moveTo>
                    <a:pt x="4581" y="2272"/>
                  </a:moveTo>
                  <a:lnTo>
                    <a:pt x="5210" y="2272"/>
                  </a:lnTo>
                  <a:lnTo>
                    <a:pt x="5291" y="2284"/>
                  </a:lnTo>
                  <a:lnTo>
                    <a:pt x="5291" y="2174"/>
                  </a:lnTo>
                  <a:lnTo>
                    <a:pt x="5210" y="2186"/>
                  </a:lnTo>
                  <a:lnTo>
                    <a:pt x="4440" y="2186"/>
                  </a:lnTo>
                  <a:lnTo>
                    <a:pt x="4440" y="3185"/>
                  </a:lnTo>
                  <a:lnTo>
                    <a:pt x="3908" y="3185"/>
                  </a:lnTo>
                  <a:lnTo>
                    <a:pt x="3908" y="3841"/>
                  </a:lnTo>
                  <a:lnTo>
                    <a:pt x="4428" y="3841"/>
                  </a:lnTo>
                  <a:lnTo>
                    <a:pt x="4428" y="3500"/>
                  </a:lnTo>
                  <a:lnTo>
                    <a:pt x="4885" y="3500"/>
                  </a:lnTo>
                  <a:lnTo>
                    <a:pt x="4885" y="2532"/>
                  </a:lnTo>
                  <a:lnTo>
                    <a:pt x="5073" y="2532"/>
                  </a:lnTo>
                  <a:lnTo>
                    <a:pt x="5073" y="3287"/>
                  </a:lnTo>
                  <a:lnTo>
                    <a:pt x="5378" y="3287"/>
                  </a:lnTo>
                  <a:lnTo>
                    <a:pt x="5378" y="3415"/>
                  </a:lnTo>
                  <a:lnTo>
                    <a:pt x="5102" y="3415"/>
                  </a:lnTo>
                  <a:lnTo>
                    <a:pt x="5022" y="3403"/>
                  </a:lnTo>
                  <a:lnTo>
                    <a:pt x="5022" y="3513"/>
                  </a:lnTo>
                  <a:lnTo>
                    <a:pt x="5102" y="3501"/>
                  </a:lnTo>
                  <a:lnTo>
                    <a:pt x="5518" y="3501"/>
                  </a:lnTo>
                  <a:lnTo>
                    <a:pt x="5518" y="3200"/>
                  </a:lnTo>
                  <a:lnTo>
                    <a:pt x="5216" y="3200"/>
                  </a:lnTo>
                  <a:lnTo>
                    <a:pt x="5216" y="2446"/>
                  </a:lnTo>
                  <a:lnTo>
                    <a:pt x="4744" y="2446"/>
                  </a:lnTo>
                  <a:lnTo>
                    <a:pt x="4744" y="3413"/>
                  </a:lnTo>
                  <a:lnTo>
                    <a:pt x="4289" y="3413"/>
                  </a:lnTo>
                  <a:lnTo>
                    <a:pt x="4289" y="3757"/>
                  </a:lnTo>
                  <a:lnTo>
                    <a:pt x="4049" y="3757"/>
                  </a:lnTo>
                  <a:lnTo>
                    <a:pt x="4049" y="3270"/>
                  </a:lnTo>
                  <a:lnTo>
                    <a:pt x="4581" y="3270"/>
                  </a:lnTo>
                  <a:lnTo>
                    <a:pt x="4581" y="2272"/>
                  </a:lnTo>
                  <a:close/>
                  <a:moveTo>
                    <a:pt x="5291" y="3661"/>
                  </a:moveTo>
                  <a:lnTo>
                    <a:pt x="5291" y="4178"/>
                  </a:lnTo>
                  <a:lnTo>
                    <a:pt x="4614" y="4178"/>
                  </a:lnTo>
                  <a:lnTo>
                    <a:pt x="4614" y="3976"/>
                  </a:lnTo>
                  <a:lnTo>
                    <a:pt x="4151" y="3976"/>
                  </a:lnTo>
                  <a:lnTo>
                    <a:pt x="4151" y="4252"/>
                  </a:lnTo>
                  <a:lnTo>
                    <a:pt x="3629" y="4252"/>
                  </a:lnTo>
                  <a:lnTo>
                    <a:pt x="3629" y="3186"/>
                  </a:lnTo>
                  <a:lnTo>
                    <a:pt x="3608" y="3137"/>
                  </a:lnTo>
                  <a:lnTo>
                    <a:pt x="3791" y="3137"/>
                  </a:lnTo>
                  <a:lnTo>
                    <a:pt x="3768" y="3186"/>
                  </a:lnTo>
                  <a:lnTo>
                    <a:pt x="3768" y="4167"/>
                  </a:lnTo>
                  <a:lnTo>
                    <a:pt x="4008" y="4167"/>
                  </a:lnTo>
                  <a:lnTo>
                    <a:pt x="4008" y="3891"/>
                  </a:lnTo>
                  <a:lnTo>
                    <a:pt x="4757" y="3891"/>
                  </a:lnTo>
                  <a:lnTo>
                    <a:pt x="4757" y="4091"/>
                  </a:lnTo>
                  <a:lnTo>
                    <a:pt x="5148" y="4091"/>
                  </a:lnTo>
                  <a:lnTo>
                    <a:pt x="5148" y="3746"/>
                  </a:lnTo>
                  <a:lnTo>
                    <a:pt x="4722" y="3746"/>
                  </a:lnTo>
                  <a:lnTo>
                    <a:pt x="4641" y="3758"/>
                  </a:lnTo>
                  <a:lnTo>
                    <a:pt x="4641" y="3649"/>
                  </a:lnTo>
                  <a:lnTo>
                    <a:pt x="4722" y="3661"/>
                  </a:lnTo>
                  <a:lnTo>
                    <a:pt x="5291" y="3661"/>
                  </a:lnTo>
                  <a:close/>
                  <a:moveTo>
                    <a:pt x="1285" y="6"/>
                  </a:moveTo>
                  <a:lnTo>
                    <a:pt x="1285" y="769"/>
                  </a:lnTo>
                  <a:lnTo>
                    <a:pt x="1262" y="816"/>
                  </a:lnTo>
                  <a:lnTo>
                    <a:pt x="1444" y="816"/>
                  </a:lnTo>
                  <a:lnTo>
                    <a:pt x="1424" y="769"/>
                  </a:lnTo>
                  <a:lnTo>
                    <a:pt x="1424" y="93"/>
                  </a:lnTo>
                  <a:lnTo>
                    <a:pt x="1997" y="93"/>
                  </a:lnTo>
                  <a:lnTo>
                    <a:pt x="1997" y="364"/>
                  </a:lnTo>
                  <a:lnTo>
                    <a:pt x="1657" y="364"/>
                  </a:lnTo>
                  <a:lnTo>
                    <a:pt x="1657" y="773"/>
                  </a:lnTo>
                  <a:lnTo>
                    <a:pt x="2514" y="773"/>
                  </a:lnTo>
                  <a:lnTo>
                    <a:pt x="2514" y="93"/>
                  </a:lnTo>
                  <a:lnTo>
                    <a:pt x="2851" y="93"/>
                  </a:lnTo>
                  <a:lnTo>
                    <a:pt x="2851" y="870"/>
                  </a:lnTo>
                  <a:lnTo>
                    <a:pt x="3424" y="870"/>
                  </a:lnTo>
                  <a:lnTo>
                    <a:pt x="3424" y="1033"/>
                  </a:lnTo>
                  <a:lnTo>
                    <a:pt x="2123" y="1033"/>
                  </a:lnTo>
                  <a:lnTo>
                    <a:pt x="2123" y="1800"/>
                  </a:lnTo>
                  <a:lnTo>
                    <a:pt x="3315" y="1800"/>
                  </a:lnTo>
                  <a:lnTo>
                    <a:pt x="3315" y="1326"/>
                  </a:lnTo>
                  <a:lnTo>
                    <a:pt x="2675" y="1326"/>
                  </a:lnTo>
                  <a:lnTo>
                    <a:pt x="2675" y="1568"/>
                  </a:lnTo>
                  <a:lnTo>
                    <a:pt x="2655" y="1617"/>
                  </a:lnTo>
                  <a:lnTo>
                    <a:pt x="2835" y="1617"/>
                  </a:lnTo>
                  <a:lnTo>
                    <a:pt x="2818" y="1568"/>
                  </a:lnTo>
                  <a:lnTo>
                    <a:pt x="2818" y="1411"/>
                  </a:lnTo>
                  <a:lnTo>
                    <a:pt x="3174" y="1411"/>
                  </a:lnTo>
                  <a:lnTo>
                    <a:pt x="3174" y="1714"/>
                  </a:lnTo>
                  <a:lnTo>
                    <a:pt x="2262" y="1714"/>
                  </a:lnTo>
                  <a:lnTo>
                    <a:pt x="2262" y="1120"/>
                  </a:lnTo>
                  <a:lnTo>
                    <a:pt x="3567" y="1120"/>
                  </a:lnTo>
                  <a:lnTo>
                    <a:pt x="3567" y="786"/>
                  </a:lnTo>
                  <a:lnTo>
                    <a:pt x="2994" y="786"/>
                  </a:lnTo>
                  <a:lnTo>
                    <a:pt x="2994" y="6"/>
                  </a:lnTo>
                  <a:lnTo>
                    <a:pt x="2371" y="6"/>
                  </a:lnTo>
                  <a:lnTo>
                    <a:pt x="2371" y="688"/>
                  </a:lnTo>
                  <a:lnTo>
                    <a:pt x="1800" y="688"/>
                  </a:lnTo>
                  <a:lnTo>
                    <a:pt x="1800" y="449"/>
                  </a:lnTo>
                  <a:lnTo>
                    <a:pt x="2139" y="449"/>
                  </a:lnTo>
                  <a:lnTo>
                    <a:pt x="2139" y="6"/>
                  </a:lnTo>
                  <a:lnTo>
                    <a:pt x="1285" y="6"/>
                  </a:lnTo>
                  <a:close/>
                  <a:moveTo>
                    <a:pt x="2640" y="3492"/>
                  </a:moveTo>
                  <a:lnTo>
                    <a:pt x="2640" y="3323"/>
                  </a:lnTo>
                  <a:lnTo>
                    <a:pt x="2245" y="3323"/>
                  </a:lnTo>
                  <a:lnTo>
                    <a:pt x="2245" y="3633"/>
                  </a:lnTo>
                  <a:lnTo>
                    <a:pt x="3369" y="3633"/>
                  </a:lnTo>
                  <a:lnTo>
                    <a:pt x="3369" y="4010"/>
                  </a:lnTo>
                  <a:lnTo>
                    <a:pt x="2084" y="4010"/>
                  </a:lnTo>
                  <a:lnTo>
                    <a:pt x="2084" y="4238"/>
                  </a:lnTo>
                  <a:lnTo>
                    <a:pt x="1533" y="4238"/>
                  </a:lnTo>
                  <a:lnTo>
                    <a:pt x="1533" y="3568"/>
                  </a:lnTo>
                  <a:lnTo>
                    <a:pt x="550" y="3568"/>
                  </a:lnTo>
                  <a:lnTo>
                    <a:pt x="550" y="4119"/>
                  </a:lnTo>
                  <a:lnTo>
                    <a:pt x="1051" y="4119"/>
                  </a:lnTo>
                  <a:lnTo>
                    <a:pt x="1051" y="3902"/>
                  </a:lnTo>
                  <a:lnTo>
                    <a:pt x="791" y="3902"/>
                  </a:lnTo>
                  <a:lnTo>
                    <a:pt x="712" y="3915"/>
                  </a:lnTo>
                  <a:lnTo>
                    <a:pt x="712" y="3804"/>
                  </a:lnTo>
                  <a:lnTo>
                    <a:pt x="791" y="3817"/>
                  </a:lnTo>
                  <a:lnTo>
                    <a:pt x="1192" y="3817"/>
                  </a:lnTo>
                  <a:lnTo>
                    <a:pt x="1192" y="4206"/>
                  </a:lnTo>
                  <a:lnTo>
                    <a:pt x="408" y="4206"/>
                  </a:lnTo>
                  <a:lnTo>
                    <a:pt x="408" y="3481"/>
                  </a:lnTo>
                  <a:lnTo>
                    <a:pt x="1674" y="3481"/>
                  </a:lnTo>
                  <a:lnTo>
                    <a:pt x="1674" y="4151"/>
                  </a:lnTo>
                  <a:lnTo>
                    <a:pt x="1943" y="4151"/>
                  </a:lnTo>
                  <a:lnTo>
                    <a:pt x="1943" y="3926"/>
                  </a:lnTo>
                  <a:lnTo>
                    <a:pt x="3226" y="3926"/>
                  </a:lnTo>
                  <a:lnTo>
                    <a:pt x="3226" y="3719"/>
                  </a:lnTo>
                  <a:lnTo>
                    <a:pt x="2106" y="3719"/>
                  </a:lnTo>
                  <a:lnTo>
                    <a:pt x="2106" y="3237"/>
                  </a:lnTo>
                  <a:lnTo>
                    <a:pt x="2781" y="3237"/>
                  </a:lnTo>
                  <a:lnTo>
                    <a:pt x="2781" y="3405"/>
                  </a:lnTo>
                  <a:lnTo>
                    <a:pt x="3290" y="3405"/>
                  </a:lnTo>
                  <a:lnTo>
                    <a:pt x="3369" y="3393"/>
                  </a:lnTo>
                  <a:lnTo>
                    <a:pt x="3369" y="3504"/>
                  </a:lnTo>
                  <a:lnTo>
                    <a:pt x="3290" y="3492"/>
                  </a:lnTo>
                  <a:lnTo>
                    <a:pt x="2640" y="3492"/>
                  </a:lnTo>
                  <a:close/>
                  <a:moveTo>
                    <a:pt x="3207" y="29"/>
                  </a:moveTo>
                  <a:lnTo>
                    <a:pt x="5450" y="29"/>
                  </a:lnTo>
                  <a:lnTo>
                    <a:pt x="5450" y="1114"/>
                  </a:lnTo>
                  <a:lnTo>
                    <a:pt x="4453" y="1114"/>
                  </a:lnTo>
                  <a:lnTo>
                    <a:pt x="4453" y="810"/>
                  </a:lnTo>
                  <a:lnTo>
                    <a:pt x="4873" y="810"/>
                  </a:lnTo>
                  <a:lnTo>
                    <a:pt x="4873" y="405"/>
                  </a:lnTo>
                  <a:lnTo>
                    <a:pt x="3801" y="405"/>
                  </a:lnTo>
                  <a:lnTo>
                    <a:pt x="3801" y="571"/>
                  </a:lnTo>
                  <a:lnTo>
                    <a:pt x="4337" y="571"/>
                  </a:lnTo>
                  <a:lnTo>
                    <a:pt x="4337" y="837"/>
                  </a:lnTo>
                  <a:lnTo>
                    <a:pt x="3962" y="837"/>
                  </a:lnTo>
                  <a:lnTo>
                    <a:pt x="3962" y="1258"/>
                  </a:lnTo>
                  <a:lnTo>
                    <a:pt x="3685" y="1258"/>
                  </a:lnTo>
                  <a:lnTo>
                    <a:pt x="3685" y="1917"/>
                  </a:lnTo>
                  <a:lnTo>
                    <a:pt x="5346" y="1917"/>
                  </a:lnTo>
                  <a:lnTo>
                    <a:pt x="5346" y="1414"/>
                  </a:lnTo>
                  <a:lnTo>
                    <a:pt x="4318" y="1414"/>
                  </a:lnTo>
                  <a:lnTo>
                    <a:pt x="4318" y="1546"/>
                  </a:lnTo>
                  <a:lnTo>
                    <a:pt x="5152" y="1546"/>
                  </a:lnTo>
                  <a:lnTo>
                    <a:pt x="5152" y="1810"/>
                  </a:lnTo>
                  <a:lnTo>
                    <a:pt x="4076" y="1810"/>
                  </a:lnTo>
                  <a:lnTo>
                    <a:pt x="3998" y="1823"/>
                  </a:lnTo>
                  <a:lnTo>
                    <a:pt x="3998" y="1712"/>
                  </a:lnTo>
                  <a:lnTo>
                    <a:pt x="4076" y="1725"/>
                  </a:lnTo>
                  <a:lnTo>
                    <a:pt x="5009" y="1725"/>
                  </a:lnTo>
                  <a:lnTo>
                    <a:pt x="5009" y="1632"/>
                  </a:lnTo>
                  <a:lnTo>
                    <a:pt x="4178" y="1632"/>
                  </a:lnTo>
                  <a:lnTo>
                    <a:pt x="4178" y="1327"/>
                  </a:lnTo>
                  <a:lnTo>
                    <a:pt x="5489" y="1327"/>
                  </a:lnTo>
                  <a:lnTo>
                    <a:pt x="5489" y="2002"/>
                  </a:lnTo>
                  <a:lnTo>
                    <a:pt x="3542" y="2002"/>
                  </a:lnTo>
                  <a:lnTo>
                    <a:pt x="3542" y="1171"/>
                  </a:lnTo>
                  <a:lnTo>
                    <a:pt x="3820" y="1171"/>
                  </a:lnTo>
                  <a:lnTo>
                    <a:pt x="3820" y="753"/>
                  </a:lnTo>
                  <a:lnTo>
                    <a:pt x="4198" y="753"/>
                  </a:lnTo>
                  <a:lnTo>
                    <a:pt x="4198" y="657"/>
                  </a:lnTo>
                  <a:lnTo>
                    <a:pt x="3660" y="657"/>
                  </a:lnTo>
                  <a:lnTo>
                    <a:pt x="3660" y="319"/>
                  </a:lnTo>
                  <a:lnTo>
                    <a:pt x="5013" y="319"/>
                  </a:lnTo>
                  <a:lnTo>
                    <a:pt x="5013" y="897"/>
                  </a:lnTo>
                  <a:lnTo>
                    <a:pt x="4597" y="897"/>
                  </a:lnTo>
                  <a:lnTo>
                    <a:pt x="4597" y="1028"/>
                  </a:lnTo>
                  <a:lnTo>
                    <a:pt x="5307" y="1028"/>
                  </a:lnTo>
                  <a:lnTo>
                    <a:pt x="5307" y="116"/>
                  </a:lnTo>
                  <a:lnTo>
                    <a:pt x="3346" y="116"/>
                  </a:lnTo>
                  <a:lnTo>
                    <a:pt x="3346" y="609"/>
                  </a:lnTo>
                  <a:lnTo>
                    <a:pt x="3368" y="657"/>
                  </a:lnTo>
                  <a:lnTo>
                    <a:pt x="3184" y="657"/>
                  </a:lnTo>
                  <a:lnTo>
                    <a:pt x="3207" y="609"/>
                  </a:lnTo>
                  <a:lnTo>
                    <a:pt x="3207" y="29"/>
                  </a:lnTo>
                  <a:close/>
                  <a:moveTo>
                    <a:pt x="468" y="2747"/>
                  </a:moveTo>
                  <a:lnTo>
                    <a:pt x="468" y="2255"/>
                  </a:lnTo>
                  <a:lnTo>
                    <a:pt x="176" y="2255"/>
                  </a:lnTo>
                  <a:lnTo>
                    <a:pt x="176" y="3284"/>
                  </a:lnTo>
                  <a:lnTo>
                    <a:pt x="710" y="3284"/>
                  </a:lnTo>
                  <a:lnTo>
                    <a:pt x="791" y="3273"/>
                  </a:lnTo>
                  <a:lnTo>
                    <a:pt x="791" y="3383"/>
                  </a:lnTo>
                  <a:lnTo>
                    <a:pt x="710" y="3371"/>
                  </a:lnTo>
                  <a:lnTo>
                    <a:pt x="35" y="3371"/>
                  </a:lnTo>
                  <a:lnTo>
                    <a:pt x="35" y="2169"/>
                  </a:lnTo>
                  <a:lnTo>
                    <a:pt x="611" y="2169"/>
                  </a:lnTo>
                  <a:lnTo>
                    <a:pt x="611" y="2661"/>
                  </a:lnTo>
                  <a:lnTo>
                    <a:pt x="811" y="2661"/>
                  </a:lnTo>
                  <a:lnTo>
                    <a:pt x="890" y="2649"/>
                  </a:lnTo>
                  <a:lnTo>
                    <a:pt x="890" y="2759"/>
                  </a:lnTo>
                  <a:lnTo>
                    <a:pt x="811" y="2747"/>
                  </a:lnTo>
                  <a:lnTo>
                    <a:pt x="468" y="2747"/>
                  </a:lnTo>
                  <a:close/>
                </a:path>
              </a:pathLst>
            </a:custGeom>
            <a:solidFill>
              <a:srgbClr val="E6CF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pic>
        <p:nvPicPr>
          <p:cNvPr id="169" name="Obrázek 168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513" y="46035"/>
            <a:ext cx="3095625" cy="309562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-139963" y="4022722"/>
            <a:ext cx="9469936" cy="2905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Poutník vám děkuje, je rád, že jste mu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správnými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odpověďmi pomohli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dostat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rychle z labyrintu.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MS900054309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89130" y="50291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73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882650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., str. 76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– pozadí všech snímků, snímek 3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7719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779</Words>
  <Application>Microsoft Office PowerPoint</Application>
  <PresentationFormat>Předvádění na obrazovce (4:3)</PresentationFormat>
  <Paragraphs>183</Paragraphs>
  <Slides>24</Slides>
  <Notes>21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Minojská Kréta</vt:lpstr>
      <vt:lpstr>Prezentace aplikace PowerPoint</vt:lpstr>
      <vt:lpstr>Kréta</vt:lpstr>
      <vt:lpstr>Společnost</vt:lpstr>
      <vt:lpstr>Časová osa Kréta</vt:lpstr>
      <vt:lpstr> </vt:lpstr>
      <vt:lpstr>Doplňte časovou osu Kréta</vt:lpstr>
      <vt:lpstr> </vt:lpstr>
      <vt:lpstr>Prezentace aplikace PowerPoint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59</cp:revision>
  <dcterms:created xsi:type="dcterms:W3CDTF">2013-03-03T08:59:10Z</dcterms:created>
  <dcterms:modified xsi:type="dcterms:W3CDTF">2013-04-21T17:33:27Z</dcterms:modified>
</cp:coreProperties>
</file>