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57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43060B-077D-4F85-8927-C47998428FE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613B51-AE7A-484A-9DBA-B8E5A13DD2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613B51-AE7A-484A-9DBA-B8E5A13DD273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900410-B5CB-4883-8527-EC26CE5793E2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6C94C0-38AA-4DBB-B72A-318B24896A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inkaku_Snow_E4.jpg" TargetMode="External"/><Relationship Id="rId3" Type="http://schemas.openxmlformats.org/officeDocument/2006/relationships/hyperlink" Target="http://www.bujinkanpraha.cz/wordpress/wp-content/uploads/images_japan/japonsko_mapa_svet" TargetMode="External"/><Relationship Id="rId7" Type="http://schemas.openxmlformats.org/officeDocument/2006/relationships/hyperlink" Target="http://cs.wikipedia.org/wiki/Soubor:Lexus_LS-h_1001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pan_sea_map.png" TargetMode="External"/><Relationship Id="rId5" Type="http://schemas.openxmlformats.org/officeDocument/2006/relationships/hyperlink" Target="http://www.japonsko.tnet.cz/foto_ostatni.htm" TargetMode="External"/><Relationship Id="rId4" Type="http://schemas.openxmlformats.org/officeDocument/2006/relationships/hyperlink" Target="http://www.japonsko.tnet.cz/mapa_japonska.htm" TargetMode="External"/><Relationship Id="rId9" Type="http://schemas.openxmlformats.org/officeDocument/2006/relationships/hyperlink" Target="http://cs.wikipedia.org/wiki/Soubor:FujiSunriseKawaguchiko2025WP.jpg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Východní Asie - Japonsko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VY_32_INOVACE_05_Japonsko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3120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290px-Japan_(orthographic_projection).svg.png"/>
          <p:cNvPicPr>
            <a:picLocks noChangeAspect="1"/>
          </p:cNvPicPr>
          <p:nvPr/>
        </p:nvPicPr>
        <p:blipFill>
          <a:blip r:embed="rId3" cstate="print">
            <a:lum bright="10000"/>
          </a:blip>
          <a:stretch>
            <a:fillRect/>
          </a:stretch>
        </p:blipFill>
        <p:spPr>
          <a:xfrm>
            <a:off x="1115616" y="0"/>
            <a:ext cx="6813376" cy="681337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1512168"/>
          </a:xfrm>
        </p:spPr>
        <p:txBody>
          <a:bodyPr>
            <a:noAutofit/>
          </a:bodyPr>
          <a:lstStyle/>
          <a:p>
            <a:r>
              <a:rPr lang="cs-CZ" sz="13800" dirty="0" smtClean="0">
                <a:latin typeface="Harlow Solid Italic" pitchFamily="82" charset="0"/>
              </a:rPr>
              <a:t>Japonsko</a:t>
            </a:r>
            <a:endParaRPr lang="cs-CZ" sz="13800" dirty="0">
              <a:latin typeface="Harlow Solid Itali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Země vycházejícího slunce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Poloha</a:t>
            </a:r>
            <a:endParaRPr lang="cs-CZ" sz="7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57201" y="1435100"/>
            <a:ext cx="2746648" cy="4691063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Japonsko leží na východním okraji Asie.  Stát je tvořen řetězem ostrovů. Leží v západní části Atlantského oceánu. </a:t>
            </a:r>
            <a: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/>
            </a:r>
            <a:br>
              <a:rPr lang="cs-CZ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</a:br>
            <a:endParaRPr lang="cs-CZ" sz="2800" dirty="0" smtClean="0">
              <a:effectLst>
                <a:outerShdw blurRad="38100" dist="38100" dir="2700000" algn="tl">
                  <a:srgbClr val="000000"/>
                </a:outerShdw>
              </a:effectLst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7" name="Picture 10" descr="Japan_sea_map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305232" y="0"/>
            <a:ext cx="5838768" cy="6858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2602632" cy="1162050"/>
          </a:xfrm>
        </p:spPr>
        <p:txBody>
          <a:bodyPr>
            <a:noAutofit/>
          </a:bodyPr>
          <a:lstStyle/>
          <a:p>
            <a:r>
              <a:rPr lang="cs-CZ" sz="3600" dirty="0" smtClean="0"/>
              <a:t>Japonské ostrovy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1412776"/>
            <a:ext cx="2602632" cy="4691063"/>
          </a:xfrm>
        </p:spPr>
        <p:txBody>
          <a:bodyPr/>
          <a:lstStyle/>
          <a:p>
            <a:r>
              <a:rPr lang="cs-CZ" sz="3200" dirty="0" smtClean="0">
                <a:solidFill>
                  <a:srgbClr val="FF0000"/>
                </a:solidFill>
              </a:rPr>
              <a:t>Mezi největší ostrovy Japonska patří Hokkaidó, Honšú, </a:t>
            </a:r>
            <a:r>
              <a:rPr lang="cs-CZ" sz="3200" dirty="0" err="1" smtClean="0">
                <a:solidFill>
                  <a:srgbClr val="FF0000"/>
                </a:solidFill>
              </a:rPr>
              <a:t>Šikoku</a:t>
            </a:r>
            <a:r>
              <a:rPr lang="cs-CZ" sz="3200" dirty="0" smtClean="0">
                <a:solidFill>
                  <a:srgbClr val="FF0000"/>
                </a:solidFill>
              </a:rPr>
              <a:t>, </a:t>
            </a:r>
            <a:r>
              <a:rPr lang="cs-CZ" sz="3200" dirty="0" err="1" smtClean="0">
                <a:solidFill>
                  <a:srgbClr val="FF0000"/>
                </a:solidFill>
              </a:rPr>
              <a:t>Kjúšú</a:t>
            </a:r>
            <a:r>
              <a:rPr lang="cs-CZ" sz="3200" dirty="0" smtClean="0">
                <a:solidFill>
                  <a:srgbClr val="FF0000"/>
                </a:solidFill>
              </a:rPr>
              <a:t> a souostroví </a:t>
            </a:r>
            <a:r>
              <a:rPr lang="cs-CZ" sz="3200" dirty="0" err="1" smtClean="0">
                <a:solidFill>
                  <a:srgbClr val="FF0000"/>
                </a:solidFill>
              </a:rPr>
              <a:t>Rjú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Kjú</a:t>
            </a:r>
            <a:r>
              <a:rPr lang="cs-CZ" sz="3200" dirty="0" smtClean="0">
                <a:solidFill>
                  <a:srgbClr val="FF0000"/>
                </a:solidFill>
              </a:rPr>
              <a:t>. </a:t>
            </a:r>
            <a:br>
              <a:rPr lang="cs-CZ" sz="3200" dirty="0" smtClean="0">
                <a:solidFill>
                  <a:srgbClr val="FF0000"/>
                </a:solidFill>
              </a:rPr>
            </a:br>
            <a:endParaRPr lang="cs-CZ" sz="32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" name="Picture 5" descr="japonsko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059833" y="0"/>
            <a:ext cx="6084168" cy="6981016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0" y="5373216"/>
            <a:ext cx="9144000" cy="1484784"/>
          </a:xfrm>
        </p:spPr>
        <p:txBody>
          <a:bodyPr/>
          <a:lstStyle/>
          <a:p>
            <a:r>
              <a:rPr lang="cs-CZ" dirty="0" smtClean="0"/>
              <a:t>V </a:t>
            </a:r>
            <a:r>
              <a:rPr lang="cs-CZ" dirty="0" smtClean="0"/>
              <a:t>J</a:t>
            </a:r>
            <a:r>
              <a:rPr lang="cs-CZ" dirty="0" smtClean="0"/>
              <a:t>aponsku </a:t>
            </a:r>
            <a:r>
              <a:rPr lang="cs-CZ" dirty="0" smtClean="0"/>
              <a:t>se nachází velké množství sopek. (</a:t>
            </a:r>
            <a:r>
              <a:rPr lang="cs-CZ" dirty="0" err="1" smtClean="0"/>
              <a:t>Fudži</a:t>
            </a:r>
            <a:r>
              <a:rPr lang="cs-CZ" dirty="0" smtClean="0"/>
              <a:t>). Jsou zde častá zemětřesení + vlny tsunami</a:t>
            </a:r>
            <a:endParaRPr lang="cs-CZ" dirty="0"/>
          </a:p>
        </p:txBody>
      </p:sp>
      <p:pic>
        <p:nvPicPr>
          <p:cNvPr id="2050" name="Picture 2" descr="C:\Users\vlastnik\Pictures\800px-FujiSunriseKawaguchiko2025WP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052736"/>
            <a:ext cx="8352928" cy="43100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Obyvatelstvo, sídla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Japonci jsou mongoloidní rasa</a:t>
            </a:r>
          </a:p>
          <a:p>
            <a:r>
              <a:rPr lang="cs-CZ" dirty="0" smtClean="0"/>
              <a:t>Žije jich asi 127 mil.</a:t>
            </a:r>
          </a:p>
          <a:p>
            <a:r>
              <a:rPr lang="cs-CZ" dirty="0" smtClean="0"/>
              <a:t>Mluví se japonsky</a:t>
            </a:r>
          </a:p>
          <a:p>
            <a:r>
              <a:rPr lang="cs-CZ" dirty="0" smtClean="0"/>
              <a:t>Náboženství: šintoismus  </a:t>
            </a:r>
            <a:r>
              <a:rPr lang="cs-CZ" dirty="0" err="1" smtClean="0"/>
              <a:t>budhismus</a:t>
            </a:r>
            <a:endParaRPr lang="cs-CZ" dirty="0" smtClean="0"/>
          </a:p>
          <a:p>
            <a:r>
              <a:rPr lang="cs-CZ" dirty="0" smtClean="0"/>
              <a:t>Hl. město Tokio</a:t>
            </a:r>
          </a:p>
          <a:p>
            <a:r>
              <a:rPr lang="cs-CZ" dirty="0" smtClean="0"/>
              <a:t>Císař </a:t>
            </a:r>
            <a:r>
              <a:rPr lang="cs-CZ" dirty="0" err="1" smtClean="0"/>
              <a:t>Akihito</a:t>
            </a:r>
            <a:endParaRPr lang="cs-CZ" dirty="0"/>
          </a:p>
        </p:txBody>
      </p:sp>
      <p:pic>
        <p:nvPicPr>
          <p:cNvPr id="3074" name="Picture 2" descr="C:\Users\vlastnik\Pictures\sicigosan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1196752"/>
            <a:ext cx="4716016" cy="57310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82676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Zemědělství:</a:t>
            </a:r>
          </a:p>
          <a:p>
            <a:r>
              <a:rPr lang="cs-CZ" dirty="0" smtClean="0"/>
              <a:t>Typickou plodinou je rýže</a:t>
            </a:r>
          </a:p>
          <a:p>
            <a:r>
              <a:rPr lang="cs-CZ" dirty="0" smtClean="0"/>
              <a:t>Čaj</a:t>
            </a:r>
          </a:p>
          <a:p>
            <a:r>
              <a:rPr lang="cs-CZ" dirty="0" smtClean="0"/>
              <a:t>Významný je rybolov</a:t>
            </a:r>
          </a:p>
          <a:p>
            <a:endParaRPr lang="cs-CZ" dirty="0"/>
          </a:p>
          <a:p>
            <a:r>
              <a:rPr lang="cs-CZ" dirty="0" smtClean="0"/>
              <a:t>Typické jsou japonské zahrady v nichž roste např. Sakura nebo bonsai</a:t>
            </a:r>
            <a:endParaRPr lang="cs-CZ" dirty="0"/>
          </a:p>
        </p:txBody>
      </p:sp>
      <p:pic>
        <p:nvPicPr>
          <p:cNvPr id="2050" name="Picture 2" descr="C:\Users\vlastnik\Pictures\450px-Bonsai_IMG_640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453224"/>
            <a:ext cx="4053582" cy="540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4038600" cy="4525963"/>
          </a:xfrm>
        </p:spPr>
        <p:txBody>
          <a:bodyPr/>
          <a:lstStyle/>
          <a:p>
            <a:r>
              <a:rPr lang="cs-CZ" dirty="0" smtClean="0"/>
              <a:t>Výroba oceli</a:t>
            </a:r>
          </a:p>
          <a:p>
            <a:r>
              <a:rPr lang="cs-CZ" dirty="0" smtClean="0"/>
              <a:t>Automobily (toyota, </a:t>
            </a:r>
            <a:r>
              <a:rPr lang="cs-CZ" dirty="0" err="1" smtClean="0"/>
              <a:t>subaru</a:t>
            </a:r>
            <a:r>
              <a:rPr lang="cs-CZ" dirty="0" smtClean="0"/>
              <a:t>, honda…..)</a:t>
            </a:r>
          </a:p>
          <a:p>
            <a:r>
              <a:rPr lang="cs-CZ" dirty="0" smtClean="0"/>
              <a:t>Motocykly (suzuki, honda, </a:t>
            </a:r>
            <a:r>
              <a:rPr lang="cs-CZ" dirty="0" err="1" smtClean="0"/>
              <a:t>kawasaki</a:t>
            </a:r>
            <a:r>
              <a:rPr lang="cs-CZ" dirty="0" smtClean="0"/>
              <a:t>…)</a:t>
            </a:r>
          </a:p>
          <a:p>
            <a:r>
              <a:rPr lang="cs-CZ" dirty="0" err="1" smtClean="0"/>
              <a:t>Počítacě</a:t>
            </a:r>
            <a:r>
              <a:rPr lang="cs-CZ" dirty="0" smtClean="0"/>
              <a:t> – </a:t>
            </a:r>
            <a:r>
              <a:rPr lang="cs-CZ" dirty="0" err="1" smtClean="0"/>
              <a:t>mikročipi</a:t>
            </a:r>
            <a:endParaRPr lang="cs-CZ" dirty="0" smtClean="0"/>
          </a:p>
          <a:p>
            <a:r>
              <a:rPr lang="cs-CZ" dirty="0" smtClean="0"/>
              <a:t>Elektronika (LG, sony…)</a:t>
            </a:r>
          </a:p>
          <a:p>
            <a:r>
              <a:rPr lang="cs-CZ" dirty="0" smtClean="0"/>
              <a:t>Výroba lodí</a:t>
            </a:r>
            <a:endParaRPr lang="cs-CZ" dirty="0"/>
          </a:p>
        </p:txBody>
      </p:sp>
      <p:pic>
        <p:nvPicPr>
          <p:cNvPr id="2050" name="Picture 2" descr="C:\Users\vlastnik\Pictures\800px-Lexus_LS-h_100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323" y="2420888"/>
            <a:ext cx="5364677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Japonsko – tradice, 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3312368" cy="5073427"/>
          </a:xfrm>
        </p:spPr>
        <p:txBody>
          <a:bodyPr>
            <a:normAutofit/>
          </a:bodyPr>
          <a:lstStyle/>
          <a:p>
            <a:r>
              <a:rPr lang="cs-CZ" dirty="0" smtClean="0"/>
              <a:t>Japonská architektura</a:t>
            </a:r>
          </a:p>
          <a:p>
            <a:r>
              <a:rPr lang="cs-CZ" dirty="0" smtClean="0"/>
              <a:t>Gejša</a:t>
            </a:r>
          </a:p>
          <a:p>
            <a:r>
              <a:rPr lang="cs-CZ" dirty="0" smtClean="0"/>
              <a:t>Bojová umění (sumo, karate, aikido, </a:t>
            </a:r>
            <a:r>
              <a:rPr lang="cs-CZ" dirty="0" err="1" smtClean="0"/>
              <a:t>nindžicu</a:t>
            </a:r>
            <a:r>
              <a:rPr lang="cs-CZ" dirty="0" smtClean="0"/>
              <a:t>…)</a:t>
            </a:r>
          </a:p>
          <a:p>
            <a:r>
              <a:rPr lang="cs-CZ" dirty="0" smtClean="0"/>
              <a:t>Samurajové</a:t>
            </a:r>
          </a:p>
          <a:p>
            <a:r>
              <a:rPr lang="cs-CZ" dirty="0" smtClean="0"/>
              <a:t>Tradiční japonské pokrmy (saké, suši)</a:t>
            </a:r>
            <a:endParaRPr lang="cs-CZ" dirty="0"/>
          </a:p>
        </p:txBody>
      </p:sp>
      <p:pic>
        <p:nvPicPr>
          <p:cNvPr id="1026" name="Picture 2" descr="C:\Users\vlastnik\Pictures\800px-Kinkaku_Snow_E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18174" y="1772816"/>
            <a:ext cx="5625826" cy="37341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2800" dirty="0" smtClean="0">
                <a:hlinkClick r:id="rId3"/>
              </a:rPr>
              <a:t>http://www.</a:t>
            </a:r>
            <a:r>
              <a:rPr lang="cs-CZ" sz="2800" dirty="0" err="1" smtClean="0">
                <a:hlinkClick r:id="rId3"/>
              </a:rPr>
              <a:t>bujinkanpraha.cz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wordpress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wp</a:t>
            </a:r>
            <a:r>
              <a:rPr lang="cs-CZ" sz="2800" dirty="0" smtClean="0">
                <a:hlinkClick r:id="rId3"/>
              </a:rPr>
              <a:t>-</a:t>
            </a:r>
            <a:r>
              <a:rPr lang="cs-CZ" sz="2800" dirty="0" err="1" smtClean="0">
                <a:hlinkClick r:id="rId3"/>
              </a:rPr>
              <a:t>content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uploads</a:t>
            </a:r>
            <a:r>
              <a:rPr lang="cs-CZ" sz="2800" dirty="0" smtClean="0">
                <a:hlinkClick r:id="rId3"/>
              </a:rPr>
              <a:t>/</a:t>
            </a:r>
            <a:r>
              <a:rPr lang="cs-CZ" sz="2800" dirty="0" err="1" smtClean="0">
                <a:hlinkClick r:id="rId3"/>
              </a:rPr>
              <a:t>images</a:t>
            </a:r>
            <a:r>
              <a:rPr lang="cs-CZ" sz="2800" dirty="0" smtClean="0">
                <a:hlinkClick r:id="rId3"/>
              </a:rPr>
              <a:t>_japan/</a:t>
            </a:r>
            <a:r>
              <a:rPr lang="cs-CZ" sz="2800" dirty="0" err="1" smtClean="0">
                <a:hlinkClick r:id="rId3"/>
              </a:rPr>
              <a:t>japonsko</a:t>
            </a:r>
            <a:r>
              <a:rPr lang="cs-CZ" sz="2800" dirty="0" smtClean="0">
                <a:hlinkClick r:id="rId3"/>
              </a:rPr>
              <a:t>_mapa_</a:t>
            </a:r>
            <a:r>
              <a:rPr lang="cs-CZ" sz="2800" dirty="0" err="1" smtClean="0">
                <a:hlinkClick r:id="rId3"/>
              </a:rPr>
              <a:t>svet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http://www.</a:t>
            </a:r>
            <a:r>
              <a:rPr lang="cs-CZ" sz="2800" dirty="0" err="1" smtClean="0">
                <a:hlinkClick r:id="rId4"/>
              </a:rPr>
              <a:t>japonsko.tnet.cz</a:t>
            </a:r>
            <a:r>
              <a:rPr lang="cs-CZ" sz="2800" dirty="0" smtClean="0">
                <a:hlinkClick r:id="rId4"/>
              </a:rPr>
              <a:t>/mapa_</a:t>
            </a:r>
            <a:r>
              <a:rPr lang="cs-CZ" sz="2800" dirty="0" err="1" smtClean="0">
                <a:hlinkClick r:id="rId4"/>
              </a:rPr>
              <a:t>japonska.htm</a:t>
            </a:r>
            <a:endParaRPr lang="cs-CZ" sz="2800" dirty="0" smtClean="0"/>
          </a:p>
          <a:p>
            <a:r>
              <a:rPr lang="cs-CZ" sz="2800" dirty="0" smtClean="0">
                <a:hlinkClick r:id="rId5"/>
              </a:rPr>
              <a:t>http://www.</a:t>
            </a:r>
            <a:r>
              <a:rPr lang="cs-CZ" sz="2800" dirty="0" err="1" smtClean="0">
                <a:hlinkClick r:id="rId5"/>
              </a:rPr>
              <a:t>japonsko.tnet.cz</a:t>
            </a:r>
            <a:r>
              <a:rPr lang="cs-CZ" sz="2800" dirty="0" smtClean="0">
                <a:hlinkClick r:id="rId5"/>
              </a:rPr>
              <a:t>/foto_</a:t>
            </a:r>
            <a:r>
              <a:rPr lang="cs-CZ" sz="2800" dirty="0" err="1" smtClean="0">
                <a:hlinkClick r:id="rId5"/>
              </a:rPr>
              <a:t>ostatni.htm</a:t>
            </a:r>
            <a:endParaRPr lang="cs-CZ" sz="2800" dirty="0" smtClean="0"/>
          </a:p>
          <a:p>
            <a:r>
              <a:rPr lang="cs-CZ" sz="2800" dirty="0" smtClean="0">
                <a:hlinkClick r:id="rId6"/>
              </a:rPr>
              <a:t>http://cs.wikipedia.org/wiki/Soubor:Japan_sea_map.png</a:t>
            </a:r>
            <a:endParaRPr lang="cs-CZ" sz="2800" dirty="0" smtClean="0"/>
          </a:p>
          <a:p>
            <a:r>
              <a:rPr lang="cs-CZ" sz="2800" dirty="0" smtClean="0">
                <a:hlinkClick r:id="rId7"/>
              </a:rPr>
              <a:t>http://cs.wikipedia.org/wiki/Soubor:Lexus_LS-h_1001.jpg</a:t>
            </a:r>
            <a:endParaRPr lang="cs-CZ" sz="2800" dirty="0" smtClean="0"/>
          </a:p>
          <a:p>
            <a:r>
              <a:rPr lang="cs-CZ" sz="2800" dirty="0" smtClean="0">
                <a:hlinkClick r:id="rId8"/>
              </a:rPr>
              <a:t>http://cs.wikipedia.org/wiki/Soubor:Kinkaku_Snow_E4.jpg</a:t>
            </a:r>
            <a:endParaRPr lang="cs-CZ" sz="2800" dirty="0" smtClean="0"/>
          </a:p>
          <a:p>
            <a:r>
              <a:rPr lang="cs-CZ" sz="2800" dirty="0" smtClean="0"/>
              <a:t>Soubor:Bonsai IMG 6404.jpg. In </a:t>
            </a:r>
            <a:r>
              <a:rPr lang="cs-CZ" sz="2800" i="1" dirty="0" err="1" smtClean="0"/>
              <a:t>Wikipedia</a:t>
            </a:r>
            <a:r>
              <a:rPr lang="cs-CZ" sz="2800" i="1" dirty="0" smtClean="0"/>
              <a:t> :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free </a:t>
            </a:r>
            <a:r>
              <a:rPr lang="cs-CZ" sz="2800" i="1" dirty="0" err="1" smtClean="0"/>
              <a:t>encyclopedia</a:t>
            </a:r>
            <a:r>
              <a:rPr lang="cs-CZ" sz="2800" dirty="0" smtClean="0"/>
              <a:t> [online]. St. </a:t>
            </a:r>
            <a:r>
              <a:rPr lang="cs-CZ" sz="2800" dirty="0" err="1" smtClean="0"/>
              <a:t>Petersburg</a:t>
            </a:r>
            <a:r>
              <a:rPr lang="cs-CZ" sz="2800" dirty="0" smtClean="0"/>
              <a:t> (Florida) : </a:t>
            </a:r>
            <a:r>
              <a:rPr lang="cs-CZ" sz="2800" dirty="0" err="1" smtClean="0"/>
              <a:t>Wikipedia</a:t>
            </a:r>
            <a:r>
              <a:rPr lang="cs-CZ" sz="2800" dirty="0" smtClean="0"/>
              <a:t> </a:t>
            </a:r>
            <a:r>
              <a:rPr lang="cs-CZ" sz="2800" dirty="0" err="1" smtClean="0"/>
              <a:t>Foundation</a:t>
            </a:r>
            <a:r>
              <a:rPr lang="cs-CZ" sz="2800" dirty="0" smtClean="0"/>
              <a:t>, , last </a:t>
            </a:r>
            <a:r>
              <a:rPr lang="cs-CZ" sz="2800" dirty="0" err="1" smtClean="0"/>
              <a:t>modified</a:t>
            </a:r>
            <a:r>
              <a:rPr lang="cs-CZ" sz="2800" dirty="0" smtClean="0"/>
              <a:t> on 14.10.2005 [cit. 2011-10-17]. Dostupné z WWW: &lt;http://cs.wikipedia.org/wiki/Soubor:Bonsai_IMG_6404.jpg&gt;.</a:t>
            </a:r>
          </a:p>
          <a:p>
            <a:r>
              <a:rPr lang="cs-CZ" sz="2800" dirty="0" smtClean="0">
                <a:hlinkClick r:id="rId9"/>
              </a:rPr>
              <a:t>http://cs.wikipedia.org/wiki/Soubor:FujiSunriseKawaguchiko2025WP.jpg</a:t>
            </a:r>
            <a:endParaRPr lang="cs-CZ" sz="2800" dirty="0" smtClean="0"/>
          </a:p>
          <a:p>
            <a:r>
              <a:rPr lang="cs-CZ" sz="2800" dirty="0" smtClean="0"/>
              <a:t>8.8.2011</a:t>
            </a:r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7. ročník.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Východní Asii.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108332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307</Words>
  <Application>Microsoft Office PowerPoint</Application>
  <PresentationFormat>Předvádění na obrazovce (4:3)</PresentationFormat>
  <Paragraphs>72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    </vt:lpstr>
      <vt:lpstr>Japonsko</vt:lpstr>
      <vt:lpstr>Poloha</vt:lpstr>
      <vt:lpstr>Japonské ostrovy</vt:lpstr>
      <vt:lpstr>Povrch</vt:lpstr>
      <vt:lpstr>Obyvatelstvo, sídla</vt:lpstr>
      <vt:lpstr>Hospodářství</vt:lpstr>
      <vt:lpstr>průmysl</vt:lpstr>
      <vt:lpstr>Japonsko – tradice, zajímavosti</vt:lpstr>
      <vt:lpstr>Odkazy</vt:lpstr>
      <vt:lpstr>Snímek 11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vlastnik</dc:creator>
  <cp:lastModifiedBy>šárka</cp:lastModifiedBy>
  <cp:revision>22</cp:revision>
  <dcterms:created xsi:type="dcterms:W3CDTF">2011-06-21T09:41:31Z</dcterms:created>
  <dcterms:modified xsi:type="dcterms:W3CDTF">2013-04-26T09:34:35Z</dcterms:modified>
</cp:coreProperties>
</file>