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134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4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3391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219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8104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421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4468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1036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9438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6249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8042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76108-697C-4098-B93E-33554385415D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7F5EE-3EBC-4BB0-B884-D9C095129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1629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o_Zedong_portrait.jpg" TargetMode="External"/><Relationship Id="rId2" Type="http://schemas.openxmlformats.org/officeDocument/2006/relationships/hyperlink" Target="http://cs.wikipedia.org/wiki/Soubor:ChinaGeography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Východní Asie - Čína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VY_32_INOVACE_06_Čína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2881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604743">
            <a:off x="459458" y="3067746"/>
            <a:ext cx="8229600" cy="1143000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>Čína</a:t>
            </a:r>
            <a:br>
              <a:rPr lang="cs-CZ" sz="6600" dirty="0" smtClean="0">
                <a:solidFill>
                  <a:srgbClr val="FFFF00"/>
                </a:solidFill>
              </a:rPr>
            </a:br>
            <a:r>
              <a:rPr lang="cs-CZ" sz="6600" dirty="0" smtClean="0">
                <a:solidFill>
                  <a:srgbClr val="FFFF00"/>
                </a:solidFill>
              </a:rPr>
              <a:t>Čínská lidová republika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971600" y="908720"/>
            <a:ext cx="1177280" cy="122413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2658331" y="513829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131840" y="1232756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2954747" y="1940299"/>
            <a:ext cx="559296" cy="55929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2339752" y="2564904"/>
            <a:ext cx="576064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557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188640"/>
            <a:ext cx="8229600" cy="1143000"/>
          </a:xfrm>
        </p:spPr>
        <p:txBody>
          <a:bodyPr/>
          <a:lstStyle/>
          <a:p>
            <a:r>
              <a:rPr lang="cs-CZ" dirty="0" smtClean="0"/>
              <a:t>Přírodní poměry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196752"/>
            <a:ext cx="3549329" cy="4525963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Východ Asie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3. největší stát světa</a:t>
            </a:r>
          </a:p>
          <a:p>
            <a:endParaRPr lang="cs-CZ" dirty="0"/>
          </a:p>
          <a:p>
            <a:r>
              <a:rPr lang="cs-CZ" dirty="0" smtClean="0"/>
              <a:t>Povrch: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Himaláje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Tibetská plošina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Velká čínská nížina</a:t>
            </a:r>
          </a:p>
          <a:p>
            <a:endParaRPr lang="cs-CZ" dirty="0"/>
          </a:p>
          <a:p>
            <a:r>
              <a:rPr lang="cs-CZ" dirty="0" smtClean="0"/>
              <a:t>Vodstvo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Chang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Jiang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Huang</a:t>
            </a:r>
            <a:r>
              <a:rPr lang="cs-CZ" dirty="0" smtClean="0">
                <a:solidFill>
                  <a:srgbClr val="FF0000"/>
                </a:solidFill>
              </a:rPr>
              <a:t> He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2348879"/>
            <a:ext cx="5940152" cy="3994653"/>
          </a:xfrm>
        </p:spPr>
      </p:pic>
    </p:spTree>
    <p:extLst>
      <p:ext uri="{BB962C8B-B14F-4D97-AF65-F5344CB8AC3E}">
        <p14:creationId xmlns:p14="http://schemas.microsoft.com/office/powerpoint/2010/main" xmlns="" val="47884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Obyvatelstvo, Sídla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Číňané  -</a:t>
            </a:r>
            <a:r>
              <a:rPr lang="cs-CZ" sz="3600" dirty="0" err="1" smtClean="0"/>
              <a:t>Chan</a:t>
            </a:r>
            <a:endParaRPr lang="cs-CZ" sz="3600" dirty="0" smtClean="0"/>
          </a:p>
          <a:p>
            <a:r>
              <a:rPr lang="cs-CZ" sz="3600" dirty="0" smtClean="0">
                <a:solidFill>
                  <a:srgbClr val="FF0000"/>
                </a:solidFill>
              </a:rPr>
              <a:t>1,3 miliardy</a:t>
            </a:r>
          </a:p>
          <a:p>
            <a:r>
              <a:rPr lang="cs-CZ" sz="3600" dirty="0" smtClean="0"/>
              <a:t>Hl. město: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Peking</a:t>
            </a:r>
          </a:p>
          <a:p>
            <a:r>
              <a:rPr lang="cs-CZ" sz="3600" dirty="0" smtClean="0"/>
              <a:t>Největší město: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Šanghaj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3" y="1442257"/>
            <a:ext cx="3923928" cy="5415744"/>
          </a:xfrm>
        </p:spPr>
      </p:pic>
    </p:spTree>
    <p:extLst>
      <p:ext uri="{BB962C8B-B14F-4D97-AF65-F5344CB8AC3E}">
        <p14:creationId xmlns:p14="http://schemas.microsoft.com/office/powerpoint/2010/main" xmlns="" val="315414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Kdysi </a:t>
            </a:r>
            <a:r>
              <a:rPr lang="cs-CZ" dirty="0" smtClean="0"/>
              <a:t>c</a:t>
            </a:r>
            <a:r>
              <a:rPr lang="cs-CZ" dirty="0" smtClean="0"/>
              <a:t>ísařství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Komunistický stát </a:t>
            </a:r>
            <a:r>
              <a:rPr lang="cs-CZ" dirty="0" smtClean="0"/>
              <a:t>od roku 1949</a:t>
            </a:r>
          </a:p>
          <a:p>
            <a:r>
              <a:rPr lang="cs-CZ" dirty="0" smtClean="0"/>
              <a:t>1951 přiřazen </a:t>
            </a:r>
            <a:r>
              <a:rPr lang="cs-CZ" dirty="0" smtClean="0">
                <a:solidFill>
                  <a:srgbClr val="FF0000"/>
                </a:solidFill>
              </a:rPr>
              <a:t>Tibet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Velmi rychle se rozvíjející stát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Dnes jedna </a:t>
            </a:r>
            <a:r>
              <a:rPr lang="cs-CZ" dirty="0" smtClean="0">
                <a:solidFill>
                  <a:srgbClr val="FF0000"/>
                </a:solidFill>
              </a:rPr>
              <a:t>                             z </a:t>
            </a:r>
            <a:r>
              <a:rPr lang="cs-CZ" dirty="0" smtClean="0">
                <a:solidFill>
                  <a:srgbClr val="FF0000"/>
                </a:solidFill>
              </a:rPr>
              <a:t>nejsilnějších ekonomik světa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1373809"/>
            <a:ext cx="3960440" cy="5245616"/>
          </a:xfrm>
        </p:spPr>
      </p:pic>
    </p:spTree>
    <p:extLst>
      <p:ext uri="{BB962C8B-B14F-4D97-AF65-F5344CB8AC3E}">
        <p14:creationId xmlns:p14="http://schemas.microsoft.com/office/powerpoint/2010/main" xmlns="" val="350684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399593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Zemědělství:</a:t>
            </a:r>
          </a:p>
          <a:p>
            <a:r>
              <a:rPr lang="cs-CZ" sz="2400" dirty="0" smtClean="0"/>
              <a:t>Rýže</a:t>
            </a:r>
          </a:p>
          <a:p>
            <a:r>
              <a:rPr lang="cs-CZ" sz="2400" dirty="0" smtClean="0"/>
              <a:t>Čaj, cukrová třtina, pšenice, tabák, bavlna …</a:t>
            </a:r>
          </a:p>
          <a:p>
            <a:r>
              <a:rPr lang="cs-CZ" sz="2400" dirty="0" smtClean="0"/>
              <a:t>rybolov</a:t>
            </a:r>
          </a:p>
          <a:p>
            <a:endParaRPr lang="cs-CZ" sz="2400" dirty="0"/>
          </a:p>
          <a:p>
            <a:r>
              <a:rPr lang="cs-CZ" sz="2400" dirty="0" smtClean="0"/>
              <a:t>Průmysl:</a:t>
            </a:r>
          </a:p>
          <a:p>
            <a:r>
              <a:rPr lang="cs-CZ" sz="2400" dirty="0" smtClean="0"/>
              <a:t>Těžba – černé uhlí, ropa, zemní plyn, železná ruda, cín …..</a:t>
            </a:r>
          </a:p>
          <a:p>
            <a:endParaRPr lang="cs-CZ" sz="2400" dirty="0"/>
          </a:p>
          <a:p>
            <a:r>
              <a:rPr lang="cs-CZ" sz="2400" dirty="0" smtClean="0"/>
              <a:t>Zóny volného obchodu</a:t>
            </a:r>
          </a:p>
          <a:p>
            <a:r>
              <a:rPr lang="cs-CZ" sz="2400" dirty="0" smtClean="0"/>
              <a:t>Oděvy, hračky, auta, elektronika…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2524" y="2132856"/>
            <a:ext cx="5351476" cy="3552041"/>
          </a:xfrm>
        </p:spPr>
      </p:pic>
    </p:spTree>
    <p:extLst>
      <p:ext uri="{BB962C8B-B14F-4D97-AF65-F5344CB8AC3E}">
        <p14:creationId xmlns:p14="http://schemas.microsoft.com/office/powerpoint/2010/main" xmlns="" val="286862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781128"/>
          </a:xfrm>
        </p:spPr>
        <p:txBody>
          <a:bodyPr>
            <a:normAutofit/>
          </a:bodyPr>
          <a:lstStyle/>
          <a:p>
            <a:r>
              <a:rPr lang="cs-CZ" dirty="0" smtClean="0"/>
              <a:t>Politika 1 dítěte</a:t>
            </a:r>
          </a:p>
          <a:p>
            <a:r>
              <a:rPr lang="cs-CZ" dirty="0" smtClean="0"/>
              <a:t>Smog – devastace</a:t>
            </a:r>
          </a:p>
          <a:p>
            <a:endParaRPr lang="cs-CZ" dirty="0"/>
          </a:p>
          <a:p>
            <a:r>
              <a:rPr lang="cs-CZ" dirty="0" smtClean="0"/>
              <a:t>Čínské objevy: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Hedvábí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Seismograf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Papír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Střelný prach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Knihtisk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roce 2008 se konaly </a:t>
            </a:r>
            <a:r>
              <a:rPr lang="cs-CZ" dirty="0" smtClean="0"/>
              <a:t>                   v </a:t>
            </a:r>
            <a:r>
              <a:rPr lang="cs-CZ" dirty="0" smtClean="0"/>
              <a:t>Pekingu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letní olympijské hry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Terakotová armáda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369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čínská zeď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4525963"/>
          </a:xfrm>
        </p:spPr>
        <p:txBody>
          <a:bodyPr/>
          <a:lstStyle/>
          <a:p>
            <a:r>
              <a:rPr lang="cs-CZ" dirty="0" smtClean="0"/>
              <a:t>Proti nájezdům </a:t>
            </a:r>
            <a:r>
              <a:rPr lang="cs-CZ" dirty="0" smtClean="0"/>
              <a:t>Mongolů</a:t>
            </a:r>
            <a:endParaRPr lang="cs-CZ" dirty="0" smtClean="0"/>
          </a:p>
          <a:p>
            <a:r>
              <a:rPr lang="cs-CZ" dirty="0" smtClean="0"/>
              <a:t>Už 3 st. př. n.l.</a:t>
            </a:r>
          </a:p>
          <a:p>
            <a:endParaRPr lang="cs-CZ" dirty="0"/>
          </a:p>
          <a:p>
            <a:r>
              <a:rPr lang="cs-CZ" dirty="0" smtClean="0"/>
              <a:t>Dnes :</a:t>
            </a:r>
          </a:p>
          <a:p>
            <a:r>
              <a:rPr lang="cs-CZ" dirty="0" smtClean="0"/>
              <a:t>6400 km dlouhá</a:t>
            </a:r>
          </a:p>
          <a:p>
            <a:r>
              <a:rPr lang="cs-CZ" dirty="0" smtClean="0"/>
              <a:t>7m široká</a:t>
            </a:r>
          </a:p>
          <a:p>
            <a:r>
              <a:rPr lang="cs-CZ" dirty="0" smtClean="0"/>
              <a:t>12 m vysoká</a:t>
            </a:r>
          </a:p>
          <a:p>
            <a:r>
              <a:rPr lang="cs-CZ" dirty="0" smtClean="0"/>
              <a:t>Stovky strážních věží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9667" y="2348706"/>
            <a:ext cx="5484333" cy="4113250"/>
          </a:xfrm>
        </p:spPr>
      </p:pic>
    </p:spTree>
    <p:extLst>
      <p:ext uri="{BB962C8B-B14F-4D97-AF65-F5344CB8AC3E}">
        <p14:creationId xmlns:p14="http://schemas.microsoft.com/office/powerpoint/2010/main" xmlns="" val="327082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effectLst/>
              </a:rPr>
              <a:t>ChinaGeography.png.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2006-09-23 [cit. 2012-02-14]. Dostupné z: </a:t>
            </a:r>
            <a:r>
              <a:rPr lang="cs-CZ" dirty="0" smtClean="0">
                <a:effectLst/>
                <a:hlinkClick r:id="rId2"/>
              </a:rPr>
              <a:t>http://cs.wikipedia.org/wiki/Soubor:ChinaGeography.png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http://cs.wikipedia.org/wiki/Soubor:Sunyatsen1.jpg </a:t>
            </a:r>
          </a:p>
          <a:p>
            <a:r>
              <a:rPr lang="cs-CZ" dirty="0" smtClean="0">
                <a:effectLst/>
                <a:hlinkClick r:id="rId3"/>
              </a:rPr>
              <a:t>http://cs.wikipedia.org/wiki/Soubor:Mao_Zedong_portrait.jpg</a:t>
            </a:r>
            <a:endParaRPr lang="cs-CZ" dirty="0" smtClean="0">
              <a:effectLst/>
            </a:endParaRPr>
          </a:p>
          <a:p>
            <a:r>
              <a:rPr lang="cs-CZ" dirty="0" err="1" smtClean="0">
                <a:effectLst/>
              </a:rPr>
              <a:t>GreatWall</a:t>
            </a:r>
            <a:r>
              <a:rPr lang="cs-CZ" dirty="0" smtClean="0">
                <a:effectLst/>
              </a:rPr>
              <a:t> 2004 </a:t>
            </a:r>
            <a:r>
              <a:rPr lang="cs-CZ" dirty="0" err="1" smtClean="0">
                <a:effectLst/>
              </a:rPr>
              <a:t>Summer</a:t>
            </a:r>
            <a:r>
              <a:rPr lang="cs-CZ" dirty="0" smtClean="0">
                <a:effectLst/>
              </a:rPr>
              <a:t> 4.jpg.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2004-07-08 [cit. 2012-02-14]. Dostupné z: http://cs.wikipedia.org/wiki/Soubor:GreatWall_2004_Summer_4.jpg </a:t>
            </a:r>
          </a:p>
          <a:p>
            <a:r>
              <a:rPr lang="cs-CZ" dirty="0" smtClean="0">
                <a:effectLst/>
              </a:rPr>
              <a:t>MIGUEL A. MONJAS. Image </a:t>
            </a:r>
            <a:r>
              <a:rPr lang="cs-CZ" dirty="0" err="1" smtClean="0">
                <a:effectLst/>
              </a:rPr>
              <a:t>at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the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Lijiang</a:t>
            </a:r>
            <a:r>
              <a:rPr lang="cs-CZ" dirty="0" smtClean="0">
                <a:effectLst/>
              </a:rPr>
              <a:t> River.jpg.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2005-08-24 [cit. 2012-02-14]. </a:t>
            </a:r>
            <a:r>
              <a:rPr lang="cs-CZ" smtClean="0">
                <a:effectLst/>
              </a:rPr>
              <a:t>Dostupné z: http://cs.wikipedia.org/wiki/Soubor:Image_at_the_Lijiang_River.jpg </a:t>
            </a: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87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</a:t>
            </a:r>
            <a:r>
              <a:rPr lang="cs-CZ" smtClean="0"/>
              <a:t>pro 7.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východní Asii.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93953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365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 </vt:lpstr>
      <vt:lpstr>Čína Čínská lidová republika</vt:lpstr>
      <vt:lpstr>Přírodní poměry</vt:lpstr>
      <vt:lpstr>Obyvatelstvo, Sídla</vt:lpstr>
      <vt:lpstr>ČLR</vt:lpstr>
      <vt:lpstr>Hospodářství</vt:lpstr>
      <vt:lpstr>Zajímavosti</vt:lpstr>
      <vt:lpstr>Velká čínská zeď</vt:lpstr>
      <vt:lpstr>odkazy</vt:lpstr>
      <vt:lpstr>Snímek 10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 Čínská lidová republika</dc:title>
  <dc:creator>Zdeněk Hanuš</dc:creator>
  <cp:lastModifiedBy>Dum</cp:lastModifiedBy>
  <cp:revision>9</cp:revision>
  <dcterms:created xsi:type="dcterms:W3CDTF">2012-02-14T10:59:35Z</dcterms:created>
  <dcterms:modified xsi:type="dcterms:W3CDTF">2013-04-26T14:01:06Z</dcterms:modified>
</cp:coreProperties>
</file>