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sldIdLst>
    <p:sldId id="257" r:id="rId2"/>
    <p:sldId id="256" r:id="rId3"/>
    <p:sldId id="260" r:id="rId4"/>
    <p:sldId id="258" r:id="rId5"/>
    <p:sldId id="259" r:id="rId6"/>
    <p:sldId id="261" r:id="rId7"/>
    <p:sldId id="262" r:id="rId8"/>
    <p:sldId id="265" r:id="rId9"/>
    <p:sldId id="266" r:id="rId10"/>
    <p:sldId id="267" r:id="rId11"/>
    <p:sldId id="268" r:id="rId12"/>
    <p:sldId id="271" r:id="rId13"/>
    <p:sldId id="270" r:id="rId14"/>
    <p:sldId id="263" r:id="rId15"/>
    <p:sldId id="264" r:id="rId16"/>
    <p:sldId id="26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  <a:srgbClr val="00CC00"/>
    <a:srgbClr val="66FF66"/>
    <a:srgbClr val="0000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4" Type="http://schemas.openxmlformats.org/officeDocument/2006/relationships/image" Target="../media/image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/>
              <a:ahLst/>
              <a:cxnLst>
                <a:cxn ang="0">
                  <a:pos x="5740" y="4316"/>
                </a:cxn>
                <a:cxn ang="0">
                  <a:pos x="0" y="4316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4316"/>
                </a:cxn>
                <a:cxn ang="0">
                  <a:pos x="5740" y="4316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3528" y="3715"/>
              <a:ext cx="792" cy="521"/>
              <a:chOff x="3527" y="3715"/>
              <a:chExt cx="792" cy="521"/>
            </a:xfrm>
          </p:grpSpPr>
          <p:sp>
            <p:nvSpPr>
              <p:cNvPr id="57" name="Oval 5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2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8" name="Oval 6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2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9" name="Oval 7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0" name="Oval 8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62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1" name="Oval 9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2" name="Freeform 10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/>
                <a:ahLst/>
                <a:cxnLst>
                  <a:cxn ang="0">
                    <a:pos x="376" y="12"/>
                  </a:cxn>
                  <a:cxn ang="0">
                    <a:pos x="257" y="24"/>
                  </a:cxn>
                  <a:cxn ang="0">
                    <a:pos x="149" y="54"/>
                  </a:cxn>
                  <a:cxn ang="0">
                    <a:pos x="101" y="77"/>
                  </a:cxn>
                  <a:cxn ang="0">
                    <a:pos x="59" y="101"/>
                  </a:cxn>
                  <a:cxn ang="0">
                    <a:pos x="24" y="131"/>
                  </a:cxn>
                  <a:cxn ang="0">
                    <a:pos x="0" y="161"/>
                  </a:cxn>
                  <a:cxn ang="0">
                    <a:pos x="0" y="137"/>
                  </a:cxn>
                  <a:cxn ang="0">
                    <a:pos x="29" y="107"/>
                  </a:cxn>
                  <a:cxn ang="0">
                    <a:pos x="65" y="83"/>
                  </a:cxn>
                  <a:cxn ang="0">
                    <a:pos x="155" y="36"/>
                  </a:cxn>
                  <a:cxn ang="0">
                    <a:pos x="257" y="12"/>
                  </a:cxn>
                  <a:cxn ang="0">
                    <a:pos x="376" y="0"/>
                  </a:cxn>
                  <a:cxn ang="0">
                    <a:pos x="376" y="0"/>
                  </a:cxn>
                  <a:cxn ang="0">
                    <a:pos x="382" y="0"/>
                  </a:cxn>
                  <a:cxn ang="0">
                    <a:pos x="382" y="12"/>
                  </a:cxn>
                  <a:cxn ang="0">
                    <a:pos x="376" y="12"/>
                  </a:cxn>
                  <a:cxn ang="0">
                    <a:pos x="376" y="12"/>
                  </a:cxn>
                  <a:cxn ang="0">
                    <a:pos x="376" y="12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3" name="Freeform 11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/>
                <a:ahLst/>
                <a:cxnLst>
                  <a:cxn ang="0">
                    <a:pos x="257" y="54"/>
                  </a:cxn>
                  <a:cxn ang="0">
                    <a:pos x="353" y="48"/>
                  </a:cxn>
                  <a:cxn ang="0">
                    <a:pos x="443" y="24"/>
                  </a:cxn>
                  <a:cxn ang="0">
                    <a:pos x="443" y="36"/>
                  </a:cxn>
                  <a:cxn ang="0">
                    <a:pos x="353" y="60"/>
                  </a:cxn>
                  <a:cxn ang="0">
                    <a:pos x="257" y="66"/>
                  </a:cxn>
                  <a:cxn ang="0">
                    <a:pos x="186" y="60"/>
                  </a:cxn>
                  <a:cxn ang="0">
                    <a:pos x="120" y="48"/>
                  </a:cxn>
                  <a:cxn ang="0">
                    <a:pos x="60" y="36"/>
                  </a:cxn>
                  <a:cxn ang="0">
                    <a:pos x="0" y="12"/>
                  </a:cxn>
                  <a:cxn ang="0">
                    <a:pos x="0" y="0"/>
                  </a:cxn>
                  <a:cxn ang="0">
                    <a:pos x="54" y="24"/>
                  </a:cxn>
                  <a:cxn ang="0">
                    <a:pos x="120" y="36"/>
                  </a:cxn>
                  <a:cxn ang="0">
                    <a:pos x="186" y="48"/>
                  </a:cxn>
                  <a:cxn ang="0">
                    <a:pos x="257" y="54"/>
                  </a:cxn>
                  <a:cxn ang="0">
                    <a:pos x="257" y="54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4" name="Freeform 12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/>
                <a:ahLst/>
                <a:cxnLst>
                  <a:cxn ang="0">
                    <a:pos x="12" y="66"/>
                  </a:cxn>
                  <a:cxn ang="0">
                    <a:pos x="18" y="108"/>
                  </a:cxn>
                  <a:cxn ang="0">
                    <a:pos x="36" y="144"/>
                  </a:cxn>
                  <a:cxn ang="0">
                    <a:pos x="60" y="180"/>
                  </a:cxn>
                  <a:cxn ang="0">
                    <a:pos x="89" y="216"/>
                  </a:cxn>
                  <a:cxn ang="0">
                    <a:pos x="72" y="216"/>
                  </a:cxn>
                  <a:cxn ang="0">
                    <a:pos x="42" y="180"/>
                  </a:cxn>
                  <a:cxn ang="0">
                    <a:pos x="18" y="144"/>
                  </a:cxn>
                  <a:cxn ang="0">
                    <a:pos x="6" y="108"/>
                  </a:cxn>
                  <a:cxn ang="0">
                    <a:pos x="0" y="66"/>
                  </a:cxn>
                  <a:cxn ang="0">
                    <a:pos x="0" y="30"/>
                  </a:cxn>
                  <a:cxn ang="0">
                    <a:pos x="12" y="0"/>
                  </a:cxn>
                  <a:cxn ang="0">
                    <a:pos x="30" y="0"/>
                  </a:cxn>
                  <a:cxn ang="0">
                    <a:pos x="18" y="30"/>
                  </a:cxn>
                  <a:cxn ang="0">
                    <a:pos x="12" y="66"/>
                  </a:cxn>
                  <a:cxn ang="0">
                    <a:pos x="12" y="66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5" name="Freeform 13"/>
              <p:cNvSpPr>
                <a:spLocks/>
              </p:cNvSpPr>
              <p:nvPr/>
            </p:nvSpPr>
            <p:spPr bwMode="hidden">
              <a:xfrm>
                <a:off x="3569" y="3745"/>
                <a:ext cx="750" cy="461"/>
              </a:xfrm>
              <a:custGeom>
                <a:avLst/>
                <a:gdLst/>
                <a:ahLst/>
                <a:cxnLst>
                  <a:cxn ang="0">
                    <a:pos x="382" y="443"/>
                  </a:cxn>
                  <a:cxn ang="0">
                    <a:pos x="311" y="437"/>
                  </a:cxn>
                  <a:cxn ang="0">
                    <a:pos x="245" y="425"/>
                  </a:cxn>
                  <a:cxn ang="0">
                    <a:pos x="185" y="407"/>
                  </a:cxn>
                  <a:cxn ang="0">
                    <a:pos x="131" y="383"/>
                  </a:cxn>
                  <a:cxn ang="0">
                    <a:pos x="83" y="347"/>
                  </a:cxn>
                  <a:cxn ang="0">
                    <a:pos x="53" y="311"/>
                  </a:cxn>
                  <a:cxn ang="0">
                    <a:pos x="30" y="269"/>
                  </a:cxn>
                  <a:cxn ang="0">
                    <a:pos x="24" y="227"/>
                  </a:cxn>
                  <a:cxn ang="0">
                    <a:pos x="30" y="185"/>
                  </a:cxn>
                  <a:cxn ang="0">
                    <a:pos x="53" y="143"/>
                  </a:cxn>
                  <a:cxn ang="0">
                    <a:pos x="83" y="107"/>
                  </a:cxn>
                  <a:cxn ang="0">
                    <a:pos x="131" y="77"/>
                  </a:cxn>
                  <a:cxn ang="0">
                    <a:pos x="185" y="47"/>
                  </a:cxn>
                  <a:cxn ang="0">
                    <a:pos x="245" y="30"/>
                  </a:cxn>
                  <a:cxn ang="0">
                    <a:pos x="311" y="18"/>
                  </a:cxn>
                  <a:cxn ang="0">
                    <a:pos x="382" y="12"/>
                  </a:cxn>
                  <a:cxn ang="0">
                    <a:pos x="478" y="18"/>
                  </a:cxn>
                  <a:cxn ang="0">
                    <a:pos x="562" y="41"/>
                  </a:cxn>
                  <a:cxn ang="0">
                    <a:pos x="562" y="36"/>
                  </a:cxn>
                  <a:cxn ang="0">
                    <a:pos x="562" y="30"/>
                  </a:cxn>
                  <a:cxn ang="0">
                    <a:pos x="478" y="6"/>
                  </a:cxn>
                  <a:cxn ang="0">
                    <a:pos x="382" y="0"/>
                  </a:cxn>
                  <a:cxn ang="0">
                    <a:pos x="305" y="6"/>
                  </a:cxn>
                  <a:cxn ang="0">
                    <a:pos x="233" y="18"/>
                  </a:cxn>
                  <a:cxn ang="0">
                    <a:pos x="167" y="41"/>
                  </a:cxn>
                  <a:cxn ang="0">
                    <a:pos x="113" y="65"/>
                  </a:cxn>
                  <a:cxn ang="0">
                    <a:pos x="65" y="101"/>
                  </a:cxn>
                  <a:cxn ang="0">
                    <a:pos x="30" y="137"/>
                  </a:cxn>
                  <a:cxn ang="0">
                    <a:pos x="6" y="179"/>
                  </a:cxn>
                  <a:cxn ang="0">
                    <a:pos x="0" y="227"/>
                  </a:cxn>
                  <a:cxn ang="0">
                    <a:pos x="6" y="275"/>
                  </a:cxn>
                  <a:cxn ang="0">
                    <a:pos x="30" y="317"/>
                  </a:cxn>
                  <a:cxn ang="0">
                    <a:pos x="65" y="359"/>
                  </a:cxn>
                  <a:cxn ang="0">
                    <a:pos x="113" y="395"/>
                  </a:cxn>
                  <a:cxn ang="0">
                    <a:pos x="167" y="419"/>
                  </a:cxn>
                  <a:cxn ang="0">
                    <a:pos x="233" y="443"/>
                  </a:cxn>
                  <a:cxn ang="0">
                    <a:pos x="305" y="455"/>
                  </a:cxn>
                  <a:cxn ang="0">
                    <a:pos x="382" y="461"/>
                  </a:cxn>
                  <a:cxn ang="0">
                    <a:pos x="448" y="455"/>
                  </a:cxn>
                  <a:cxn ang="0">
                    <a:pos x="508" y="449"/>
                  </a:cxn>
                  <a:cxn ang="0">
                    <a:pos x="609" y="413"/>
                  </a:cxn>
                  <a:cxn ang="0">
                    <a:pos x="657" y="389"/>
                  </a:cxn>
                  <a:cxn ang="0">
                    <a:pos x="693" y="359"/>
                  </a:cxn>
                  <a:cxn ang="0">
                    <a:pos x="723" y="329"/>
                  </a:cxn>
                  <a:cxn ang="0">
                    <a:pos x="747" y="293"/>
                  </a:cxn>
                  <a:cxn ang="0">
                    <a:pos x="741" y="287"/>
                  </a:cxn>
                  <a:cxn ang="0">
                    <a:pos x="729" y="281"/>
                  </a:cxn>
                  <a:cxn ang="0">
                    <a:pos x="711" y="317"/>
                  </a:cxn>
                  <a:cxn ang="0">
                    <a:pos x="681" y="347"/>
                  </a:cxn>
                  <a:cxn ang="0">
                    <a:pos x="645" y="377"/>
                  </a:cxn>
                  <a:cxn ang="0">
                    <a:pos x="604" y="401"/>
                  </a:cxn>
                  <a:cxn ang="0">
                    <a:pos x="502" y="431"/>
                  </a:cxn>
                  <a:cxn ang="0">
                    <a:pos x="442" y="443"/>
                  </a:cxn>
                  <a:cxn ang="0">
                    <a:pos x="382" y="443"/>
                  </a:cxn>
                  <a:cxn ang="0">
                    <a:pos x="382" y="443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6" name="Freeform 14"/>
              <p:cNvSpPr>
                <a:spLocks/>
              </p:cNvSpPr>
              <p:nvPr/>
            </p:nvSpPr>
            <p:spPr bwMode="hidden">
              <a:xfrm>
                <a:off x="4037" y="3721"/>
                <a:ext cx="96" cy="3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8" y="18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6" y="18"/>
                  </a:cxn>
                  <a:cxn ang="0">
                    <a:pos x="48" y="12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67" name="Oval 15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16"/>
            <p:cNvGrpSpPr>
              <a:grpSpLocks/>
            </p:cNvGrpSpPr>
            <p:nvPr userDrawn="1"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39" name="Oval 17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Oval 18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" name="Oval 19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2" name="Oval 20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Oval 21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4" name="Oval 22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5" name="Oval 23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6" name="Oval 24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7" name="Freeform 25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/>
                <a:ahLst/>
                <a:cxnLst>
                  <a:cxn ang="0">
                    <a:pos x="6" y="6"/>
                  </a:cxn>
                  <a:cxn ang="0">
                    <a:pos x="78" y="12"/>
                  </a:cxn>
                  <a:cxn ang="0">
                    <a:pos x="150" y="18"/>
                  </a:cxn>
                  <a:cxn ang="0">
                    <a:pos x="215" y="36"/>
                  </a:cxn>
                  <a:cxn ang="0">
                    <a:pos x="275" y="60"/>
                  </a:cxn>
                  <a:cxn ang="0">
                    <a:pos x="329" y="84"/>
                  </a:cxn>
                  <a:cxn ang="0">
                    <a:pos x="377" y="114"/>
                  </a:cxn>
                  <a:cxn ang="0">
                    <a:pos x="419" y="150"/>
                  </a:cxn>
                  <a:cxn ang="0">
                    <a:pos x="448" y="186"/>
                  </a:cxn>
                  <a:cxn ang="0">
                    <a:pos x="448" y="162"/>
                  </a:cxn>
                  <a:cxn ang="0">
                    <a:pos x="413" y="126"/>
                  </a:cxn>
                  <a:cxn ang="0">
                    <a:pos x="371" y="96"/>
                  </a:cxn>
                  <a:cxn ang="0">
                    <a:pos x="323" y="66"/>
                  </a:cxn>
                  <a:cxn ang="0">
                    <a:pos x="269" y="48"/>
                  </a:cxn>
                  <a:cxn ang="0">
                    <a:pos x="144" y="12"/>
                  </a:cxn>
                  <a:cxn ang="0">
                    <a:pos x="78" y="6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6" y="6"/>
                  </a:cxn>
                  <a:cxn ang="0">
                    <a:pos x="6" y="6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8" name="Freeform 26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/>
                <a:ahLst/>
                <a:cxnLst>
                  <a:cxn ang="0">
                    <a:pos x="23" y="276"/>
                  </a:cxn>
                  <a:cxn ang="0">
                    <a:pos x="29" y="222"/>
                  </a:cxn>
                  <a:cxn ang="0">
                    <a:pos x="59" y="174"/>
                  </a:cxn>
                  <a:cxn ang="0">
                    <a:pos x="95" y="132"/>
                  </a:cxn>
                  <a:cxn ang="0">
                    <a:pos x="149" y="96"/>
                  </a:cxn>
                  <a:cxn ang="0">
                    <a:pos x="209" y="60"/>
                  </a:cxn>
                  <a:cxn ang="0">
                    <a:pos x="281" y="36"/>
                  </a:cxn>
                  <a:cxn ang="0">
                    <a:pos x="364" y="24"/>
                  </a:cxn>
                  <a:cxn ang="0">
                    <a:pos x="448" y="18"/>
                  </a:cxn>
                  <a:cxn ang="0">
                    <a:pos x="532" y="24"/>
                  </a:cxn>
                  <a:cxn ang="0">
                    <a:pos x="609" y="36"/>
                  </a:cxn>
                  <a:cxn ang="0">
                    <a:pos x="681" y="60"/>
                  </a:cxn>
                  <a:cxn ang="0">
                    <a:pos x="741" y="96"/>
                  </a:cxn>
                  <a:cxn ang="0">
                    <a:pos x="795" y="132"/>
                  </a:cxn>
                  <a:cxn ang="0">
                    <a:pos x="831" y="174"/>
                  </a:cxn>
                  <a:cxn ang="0">
                    <a:pos x="861" y="222"/>
                  </a:cxn>
                  <a:cxn ang="0">
                    <a:pos x="867" y="276"/>
                  </a:cxn>
                  <a:cxn ang="0">
                    <a:pos x="855" y="330"/>
                  </a:cxn>
                  <a:cxn ang="0">
                    <a:pos x="831" y="378"/>
                  </a:cxn>
                  <a:cxn ang="0">
                    <a:pos x="783" y="426"/>
                  </a:cxn>
                  <a:cxn ang="0">
                    <a:pos x="723" y="462"/>
                  </a:cxn>
                  <a:cxn ang="0">
                    <a:pos x="765" y="462"/>
                  </a:cxn>
                  <a:cxn ang="0">
                    <a:pos x="819" y="426"/>
                  </a:cxn>
                  <a:cxn ang="0">
                    <a:pos x="855" y="378"/>
                  </a:cxn>
                  <a:cxn ang="0">
                    <a:pos x="884" y="330"/>
                  </a:cxn>
                  <a:cxn ang="0">
                    <a:pos x="890" y="276"/>
                  </a:cxn>
                  <a:cxn ang="0">
                    <a:pos x="884" y="222"/>
                  </a:cxn>
                  <a:cxn ang="0">
                    <a:pos x="855" y="168"/>
                  </a:cxn>
                  <a:cxn ang="0">
                    <a:pos x="813" y="120"/>
                  </a:cxn>
                  <a:cxn ang="0">
                    <a:pos x="759" y="84"/>
                  </a:cxn>
                  <a:cxn ang="0">
                    <a:pos x="693" y="48"/>
                  </a:cxn>
                  <a:cxn ang="0">
                    <a:pos x="621" y="24"/>
                  </a:cxn>
                  <a:cxn ang="0">
                    <a:pos x="538" y="6"/>
                  </a:cxn>
                  <a:cxn ang="0">
                    <a:pos x="448" y="0"/>
                  </a:cxn>
                  <a:cxn ang="0">
                    <a:pos x="358" y="6"/>
                  </a:cxn>
                  <a:cxn ang="0">
                    <a:pos x="275" y="24"/>
                  </a:cxn>
                  <a:cxn ang="0">
                    <a:pos x="197" y="48"/>
                  </a:cxn>
                  <a:cxn ang="0">
                    <a:pos x="131" y="84"/>
                  </a:cxn>
                  <a:cxn ang="0">
                    <a:pos x="77" y="120"/>
                  </a:cxn>
                  <a:cxn ang="0">
                    <a:pos x="35" y="168"/>
                  </a:cxn>
                  <a:cxn ang="0">
                    <a:pos x="12" y="222"/>
                  </a:cxn>
                  <a:cxn ang="0">
                    <a:pos x="0" y="276"/>
                  </a:cxn>
                  <a:cxn ang="0">
                    <a:pos x="6" y="330"/>
                  </a:cxn>
                  <a:cxn ang="0">
                    <a:pos x="35" y="378"/>
                  </a:cxn>
                  <a:cxn ang="0">
                    <a:pos x="71" y="426"/>
                  </a:cxn>
                  <a:cxn ang="0">
                    <a:pos x="125" y="462"/>
                  </a:cxn>
                  <a:cxn ang="0">
                    <a:pos x="167" y="462"/>
                  </a:cxn>
                  <a:cxn ang="0">
                    <a:pos x="107" y="426"/>
                  </a:cxn>
                  <a:cxn ang="0">
                    <a:pos x="59" y="378"/>
                  </a:cxn>
                  <a:cxn ang="0">
                    <a:pos x="35" y="330"/>
                  </a:cxn>
                  <a:cxn ang="0">
                    <a:pos x="23" y="276"/>
                  </a:cxn>
                  <a:cxn ang="0">
                    <a:pos x="23" y="276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9" name="Freeform 27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/>
                <a:ahLst/>
                <a:cxnLst>
                  <a:cxn ang="0">
                    <a:pos x="18" y="300"/>
                  </a:cxn>
                  <a:cxn ang="0">
                    <a:pos x="24" y="246"/>
                  </a:cxn>
                  <a:cxn ang="0">
                    <a:pos x="48" y="198"/>
                  </a:cxn>
                  <a:cxn ang="0">
                    <a:pos x="83" y="150"/>
                  </a:cxn>
                  <a:cxn ang="0">
                    <a:pos x="131" y="108"/>
                  </a:cxn>
                  <a:cxn ang="0">
                    <a:pos x="185" y="72"/>
                  </a:cxn>
                  <a:cxn ang="0">
                    <a:pos x="251" y="42"/>
                  </a:cxn>
                  <a:cxn ang="0">
                    <a:pos x="329" y="24"/>
                  </a:cxn>
                  <a:cxn ang="0">
                    <a:pos x="406" y="6"/>
                  </a:cxn>
                  <a:cxn ang="0">
                    <a:pos x="406" y="0"/>
                  </a:cxn>
                  <a:cxn ang="0">
                    <a:pos x="323" y="12"/>
                  </a:cxn>
                  <a:cxn ang="0">
                    <a:pos x="245" y="36"/>
                  </a:cxn>
                  <a:cxn ang="0">
                    <a:pos x="179" y="66"/>
                  </a:cxn>
                  <a:cxn ang="0">
                    <a:pos x="119" y="102"/>
                  </a:cxn>
                  <a:cxn ang="0">
                    <a:pos x="72" y="144"/>
                  </a:cxn>
                  <a:cxn ang="0">
                    <a:pos x="30" y="192"/>
                  </a:cxn>
                  <a:cxn ang="0">
                    <a:pos x="6" y="246"/>
                  </a:cxn>
                  <a:cxn ang="0">
                    <a:pos x="0" y="300"/>
                  </a:cxn>
                  <a:cxn ang="0">
                    <a:pos x="6" y="348"/>
                  </a:cxn>
                  <a:cxn ang="0">
                    <a:pos x="30" y="396"/>
                  </a:cxn>
                  <a:cxn ang="0">
                    <a:pos x="66" y="444"/>
                  </a:cxn>
                  <a:cxn ang="0">
                    <a:pos x="107" y="486"/>
                  </a:cxn>
                  <a:cxn ang="0">
                    <a:pos x="131" y="486"/>
                  </a:cxn>
                  <a:cxn ang="0">
                    <a:pos x="83" y="450"/>
                  </a:cxn>
                  <a:cxn ang="0">
                    <a:pos x="48" y="402"/>
                  </a:cxn>
                  <a:cxn ang="0">
                    <a:pos x="24" y="354"/>
                  </a:cxn>
                  <a:cxn ang="0">
                    <a:pos x="18" y="300"/>
                  </a:cxn>
                  <a:cxn ang="0">
                    <a:pos x="18" y="300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0" name="Freeform 28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/>
                <a:ahLst/>
                <a:cxnLst>
                  <a:cxn ang="0">
                    <a:pos x="89" y="84"/>
                  </a:cxn>
                  <a:cxn ang="0">
                    <a:pos x="83" y="132"/>
                  </a:cxn>
                  <a:cxn ang="0">
                    <a:pos x="65" y="174"/>
                  </a:cxn>
                  <a:cxn ang="0">
                    <a:pos x="36" y="216"/>
                  </a:cxn>
                  <a:cxn ang="0">
                    <a:pos x="0" y="252"/>
                  </a:cxn>
                  <a:cxn ang="0">
                    <a:pos x="18" y="252"/>
                  </a:cxn>
                  <a:cxn ang="0">
                    <a:pos x="53" y="216"/>
                  </a:cxn>
                  <a:cxn ang="0">
                    <a:pos x="83" y="174"/>
                  </a:cxn>
                  <a:cxn ang="0">
                    <a:pos x="101" y="132"/>
                  </a:cxn>
                  <a:cxn ang="0">
                    <a:pos x="107" y="84"/>
                  </a:cxn>
                  <a:cxn ang="0">
                    <a:pos x="101" y="42"/>
                  </a:cxn>
                  <a:cxn ang="0">
                    <a:pos x="89" y="0"/>
                  </a:cxn>
                  <a:cxn ang="0">
                    <a:pos x="65" y="0"/>
                  </a:cxn>
                  <a:cxn ang="0">
                    <a:pos x="83" y="42"/>
                  </a:cxn>
                  <a:cxn ang="0">
                    <a:pos x="89" y="84"/>
                  </a:cxn>
                  <a:cxn ang="0">
                    <a:pos x="89" y="84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1" name="Freeform 29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/>
                <a:ahLst/>
                <a:cxnLst>
                  <a:cxn ang="0">
                    <a:pos x="518" y="18"/>
                  </a:cxn>
                  <a:cxn ang="0">
                    <a:pos x="597" y="24"/>
                  </a:cxn>
                  <a:cxn ang="0">
                    <a:pos x="682" y="30"/>
                  </a:cxn>
                  <a:cxn ang="0">
                    <a:pos x="755" y="42"/>
                  </a:cxn>
                  <a:cxn ang="0">
                    <a:pos x="828" y="60"/>
                  </a:cxn>
                  <a:cxn ang="0">
                    <a:pos x="835" y="42"/>
                  </a:cxn>
                  <a:cxn ang="0">
                    <a:pos x="761" y="24"/>
                  </a:cxn>
                  <a:cxn ang="0">
                    <a:pos x="688" y="12"/>
                  </a:cxn>
                  <a:cxn ang="0">
                    <a:pos x="603" y="6"/>
                  </a:cxn>
                  <a:cxn ang="0">
                    <a:pos x="518" y="0"/>
                  </a:cxn>
                  <a:cxn ang="0">
                    <a:pos x="372" y="12"/>
                  </a:cxn>
                  <a:cxn ang="0">
                    <a:pos x="232" y="36"/>
                  </a:cxn>
                  <a:cxn ang="0">
                    <a:pos x="110" y="78"/>
                  </a:cxn>
                  <a:cxn ang="0">
                    <a:pos x="0" y="132"/>
                  </a:cxn>
                  <a:cxn ang="0">
                    <a:pos x="19" y="150"/>
                  </a:cxn>
                  <a:cxn ang="0">
                    <a:pos x="122" y="96"/>
                  </a:cxn>
                  <a:cxn ang="0">
                    <a:pos x="244" y="54"/>
                  </a:cxn>
                  <a:cxn ang="0">
                    <a:pos x="378" y="30"/>
                  </a:cxn>
                  <a:cxn ang="0">
                    <a:pos x="518" y="18"/>
                  </a:cxn>
                  <a:cxn ang="0">
                    <a:pos x="518" y="18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2" name="Freeform 30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/>
                <a:ahLst/>
                <a:cxnLst>
                  <a:cxn ang="0">
                    <a:pos x="31" y="263"/>
                  </a:cxn>
                  <a:cxn ang="0">
                    <a:pos x="43" y="191"/>
                  </a:cxn>
                  <a:cxn ang="0">
                    <a:pos x="67" y="131"/>
                  </a:cxn>
                  <a:cxn ang="0">
                    <a:pos x="116" y="72"/>
                  </a:cxn>
                  <a:cxn ang="0">
                    <a:pos x="171" y="18"/>
                  </a:cxn>
                  <a:cxn ang="0">
                    <a:pos x="153" y="0"/>
                  </a:cxn>
                  <a:cxn ang="0">
                    <a:pos x="86" y="60"/>
                  </a:cxn>
                  <a:cxn ang="0">
                    <a:pos x="43" y="120"/>
                  </a:cxn>
                  <a:cxn ang="0">
                    <a:pos x="13" y="191"/>
                  </a:cxn>
                  <a:cxn ang="0">
                    <a:pos x="0" y="263"/>
                  </a:cxn>
                  <a:cxn ang="0">
                    <a:pos x="6" y="317"/>
                  </a:cxn>
                  <a:cxn ang="0">
                    <a:pos x="25" y="365"/>
                  </a:cxn>
                  <a:cxn ang="0">
                    <a:pos x="49" y="413"/>
                  </a:cxn>
                  <a:cxn ang="0">
                    <a:pos x="86" y="461"/>
                  </a:cxn>
                  <a:cxn ang="0">
                    <a:pos x="122" y="461"/>
                  </a:cxn>
                  <a:cxn ang="0">
                    <a:pos x="86" y="413"/>
                  </a:cxn>
                  <a:cxn ang="0">
                    <a:pos x="55" y="365"/>
                  </a:cxn>
                  <a:cxn ang="0">
                    <a:pos x="37" y="317"/>
                  </a:cxn>
                  <a:cxn ang="0">
                    <a:pos x="31" y="263"/>
                  </a:cxn>
                  <a:cxn ang="0">
                    <a:pos x="31" y="263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3" name="Freeform 31"/>
              <p:cNvSpPr>
                <a:spLocks/>
              </p:cNvSpPr>
              <p:nvPr/>
            </p:nvSpPr>
            <p:spPr bwMode="hidden">
              <a:xfrm>
                <a:off x="2951" y="3751"/>
                <a:ext cx="360" cy="563"/>
              </a:xfrm>
              <a:custGeom>
                <a:avLst/>
                <a:gdLst/>
                <a:ahLst/>
                <a:cxnLst>
                  <a:cxn ang="0">
                    <a:pos x="360" y="365"/>
                  </a:cxn>
                  <a:cxn ang="0">
                    <a:pos x="353" y="305"/>
                  </a:cxn>
                  <a:cxn ang="0">
                    <a:pos x="335" y="251"/>
                  </a:cxn>
                  <a:cxn ang="0">
                    <a:pos x="305" y="204"/>
                  </a:cxn>
                  <a:cxn ang="0">
                    <a:pos x="262" y="156"/>
                  </a:cxn>
                  <a:cxn ang="0">
                    <a:pos x="213" y="108"/>
                  </a:cxn>
                  <a:cxn ang="0">
                    <a:pos x="159" y="66"/>
                  </a:cxn>
                  <a:cxn ang="0">
                    <a:pos x="92" y="30"/>
                  </a:cxn>
                  <a:cxn ang="0">
                    <a:pos x="19" y="0"/>
                  </a:cxn>
                  <a:cxn ang="0">
                    <a:pos x="0" y="12"/>
                  </a:cxn>
                  <a:cxn ang="0">
                    <a:pos x="67" y="42"/>
                  </a:cxn>
                  <a:cxn ang="0">
                    <a:pos x="134" y="78"/>
                  </a:cxn>
                  <a:cxn ang="0">
                    <a:pos x="189" y="114"/>
                  </a:cxn>
                  <a:cxn ang="0">
                    <a:pos x="238" y="162"/>
                  </a:cxn>
                  <a:cxn ang="0">
                    <a:pos x="274" y="210"/>
                  </a:cxn>
                  <a:cxn ang="0">
                    <a:pos x="299" y="257"/>
                  </a:cxn>
                  <a:cxn ang="0">
                    <a:pos x="317" y="311"/>
                  </a:cxn>
                  <a:cxn ang="0">
                    <a:pos x="323" y="365"/>
                  </a:cxn>
                  <a:cxn ang="0">
                    <a:pos x="317" y="419"/>
                  </a:cxn>
                  <a:cxn ang="0">
                    <a:pos x="299" y="467"/>
                  </a:cxn>
                  <a:cxn ang="0">
                    <a:pos x="274" y="515"/>
                  </a:cxn>
                  <a:cxn ang="0">
                    <a:pos x="238" y="563"/>
                  </a:cxn>
                  <a:cxn ang="0">
                    <a:pos x="268" y="563"/>
                  </a:cxn>
                  <a:cxn ang="0">
                    <a:pos x="311" y="515"/>
                  </a:cxn>
                  <a:cxn ang="0">
                    <a:pos x="335" y="467"/>
                  </a:cxn>
                  <a:cxn ang="0">
                    <a:pos x="353" y="419"/>
                  </a:cxn>
                  <a:cxn ang="0">
                    <a:pos x="360" y="365"/>
                  </a:cxn>
                  <a:cxn ang="0">
                    <a:pos x="360" y="36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4" name="Freeform 32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/>
                <a:ahLst/>
                <a:cxnLst>
                  <a:cxn ang="0">
                    <a:pos x="1053" y="425"/>
                  </a:cxn>
                  <a:cxn ang="0">
                    <a:pos x="1078" y="419"/>
                  </a:cxn>
                  <a:cxn ang="0">
                    <a:pos x="1066" y="377"/>
                  </a:cxn>
                  <a:cxn ang="0">
                    <a:pos x="1047" y="336"/>
                  </a:cxn>
                  <a:cxn ang="0">
                    <a:pos x="986" y="252"/>
                  </a:cxn>
                  <a:cxn ang="0">
                    <a:pos x="907" y="180"/>
                  </a:cxn>
                  <a:cxn ang="0">
                    <a:pos x="810" y="120"/>
                  </a:cxn>
                  <a:cxn ang="0">
                    <a:pos x="694" y="72"/>
                  </a:cxn>
                  <a:cxn ang="0">
                    <a:pos x="560" y="30"/>
                  </a:cxn>
                  <a:cxn ang="0">
                    <a:pos x="420" y="6"/>
                  </a:cxn>
                  <a:cxn ang="0">
                    <a:pos x="268" y="0"/>
                  </a:cxn>
                  <a:cxn ang="0">
                    <a:pos x="134" y="6"/>
                  </a:cxn>
                  <a:cxn ang="0">
                    <a:pos x="0" y="24"/>
                  </a:cxn>
                  <a:cxn ang="0">
                    <a:pos x="12" y="36"/>
                  </a:cxn>
                  <a:cxn ang="0">
                    <a:pos x="134" y="18"/>
                  </a:cxn>
                  <a:cxn ang="0">
                    <a:pos x="268" y="12"/>
                  </a:cxn>
                  <a:cxn ang="0">
                    <a:pos x="420" y="18"/>
                  </a:cxn>
                  <a:cxn ang="0">
                    <a:pos x="554" y="42"/>
                  </a:cxn>
                  <a:cxn ang="0">
                    <a:pos x="682" y="84"/>
                  </a:cxn>
                  <a:cxn ang="0">
                    <a:pos x="798" y="132"/>
                  </a:cxn>
                  <a:cxn ang="0">
                    <a:pos x="895" y="192"/>
                  </a:cxn>
                  <a:cxn ang="0">
                    <a:pos x="968" y="264"/>
                  </a:cxn>
                  <a:cxn ang="0">
                    <a:pos x="999" y="300"/>
                  </a:cxn>
                  <a:cxn ang="0">
                    <a:pos x="1023" y="342"/>
                  </a:cxn>
                  <a:cxn ang="0">
                    <a:pos x="1041" y="383"/>
                  </a:cxn>
                  <a:cxn ang="0">
                    <a:pos x="1053" y="425"/>
                  </a:cxn>
                  <a:cxn ang="0">
                    <a:pos x="1053" y="425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5" name="Freeform 33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/>
                <a:ahLst/>
                <a:cxnLst>
                  <a:cxn ang="0">
                    <a:pos x="0" y="234"/>
                  </a:cxn>
                  <a:cxn ang="0">
                    <a:pos x="25" y="234"/>
                  </a:cxn>
                  <a:cxn ang="0">
                    <a:pos x="55" y="186"/>
                  </a:cxn>
                  <a:cxn ang="0">
                    <a:pos x="80" y="138"/>
                  </a:cxn>
                  <a:cxn ang="0">
                    <a:pos x="92" y="90"/>
                  </a:cxn>
                  <a:cxn ang="0">
                    <a:pos x="98" y="36"/>
                  </a:cxn>
                  <a:cxn ang="0">
                    <a:pos x="98" y="0"/>
                  </a:cxn>
                  <a:cxn ang="0">
                    <a:pos x="74" y="0"/>
                  </a:cxn>
                  <a:cxn ang="0">
                    <a:pos x="74" y="36"/>
                  </a:cxn>
                  <a:cxn ang="0">
                    <a:pos x="67" y="90"/>
                  </a:cxn>
                  <a:cxn ang="0">
                    <a:pos x="55" y="138"/>
                  </a:cxn>
                  <a:cxn ang="0">
                    <a:pos x="31" y="186"/>
                  </a:cxn>
                  <a:cxn ang="0">
                    <a:pos x="0" y="234"/>
                  </a:cxn>
                  <a:cxn ang="0">
                    <a:pos x="0" y="234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6" name="Freeform 34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/>
                <a:ahLst/>
                <a:cxnLst>
                  <a:cxn ang="0">
                    <a:pos x="18" y="443"/>
                  </a:cxn>
                  <a:cxn ang="0">
                    <a:pos x="24" y="371"/>
                  </a:cxn>
                  <a:cxn ang="0">
                    <a:pos x="55" y="305"/>
                  </a:cxn>
                  <a:cxn ang="0">
                    <a:pos x="91" y="246"/>
                  </a:cxn>
                  <a:cxn ang="0">
                    <a:pos x="146" y="186"/>
                  </a:cxn>
                  <a:cxn ang="0">
                    <a:pos x="213" y="132"/>
                  </a:cxn>
                  <a:cxn ang="0">
                    <a:pos x="292" y="84"/>
                  </a:cxn>
                  <a:cxn ang="0">
                    <a:pos x="384" y="48"/>
                  </a:cxn>
                  <a:cxn ang="0">
                    <a:pos x="481" y="12"/>
                  </a:cxn>
                  <a:cxn ang="0">
                    <a:pos x="457" y="0"/>
                  </a:cxn>
                  <a:cxn ang="0">
                    <a:pos x="359" y="36"/>
                  </a:cxn>
                  <a:cxn ang="0">
                    <a:pos x="274" y="78"/>
                  </a:cxn>
                  <a:cxn ang="0">
                    <a:pos x="195" y="126"/>
                  </a:cxn>
                  <a:cxn ang="0">
                    <a:pos x="128" y="180"/>
                  </a:cxn>
                  <a:cxn ang="0">
                    <a:pos x="73" y="240"/>
                  </a:cxn>
                  <a:cxn ang="0">
                    <a:pos x="37" y="305"/>
                  </a:cxn>
                  <a:cxn ang="0">
                    <a:pos x="6" y="371"/>
                  </a:cxn>
                  <a:cxn ang="0">
                    <a:pos x="0" y="443"/>
                  </a:cxn>
                  <a:cxn ang="0">
                    <a:pos x="6" y="497"/>
                  </a:cxn>
                  <a:cxn ang="0">
                    <a:pos x="18" y="545"/>
                  </a:cxn>
                  <a:cxn ang="0">
                    <a:pos x="43" y="593"/>
                  </a:cxn>
                  <a:cxn ang="0">
                    <a:pos x="73" y="641"/>
                  </a:cxn>
                  <a:cxn ang="0">
                    <a:pos x="97" y="641"/>
                  </a:cxn>
                  <a:cxn ang="0">
                    <a:pos x="67" y="593"/>
                  </a:cxn>
                  <a:cxn ang="0">
                    <a:pos x="43" y="545"/>
                  </a:cxn>
                  <a:cxn ang="0">
                    <a:pos x="24" y="497"/>
                  </a:cxn>
                  <a:cxn ang="0">
                    <a:pos x="18" y="443"/>
                  </a:cxn>
                  <a:cxn ang="0">
                    <a:pos x="18" y="443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8" name="Group 35"/>
            <p:cNvGrpSpPr>
              <a:grpSpLocks/>
            </p:cNvGrpSpPr>
            <p:nvPr userDrawn="1"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22" name="Freeform 36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/>
                <a:ahLst/>
                <a:cxnLst>
                  <a:cxn ang="0">
                    <a:pos x="484" y="6"/>
                  </a:cxn>
                  <a:cxn ang="0">
                    <a:pos x="263" y="60"/>
                  </a:cxn>
                  <a:cxn ang="0">
                    <a:pos x="101" y="162"/>
                  </a:cxn>
                  <a:cxn ang="0">
                    <a:pos x="12" y="294"/>
                  </a:cxn>
                  <a:cxn ang="0">
                    <a:pos x="0" y="366"/>
                  </a:cxn>
                  <a:cxn ang="0">
                    <a:pos x="12" y="437"/>
                  </a:cxn>
                  <a:cxn ang="0">
                    <a:pos x="101" y="569"/>
                  </a:cxn>
                  <a:cxn ang="0">
                    <a:pos x="263" y="671"/>
                  </a:cxn>
                  <a:cxn ang="0">
                    <a:pos x="484" y="725"/>
                  </a:cxn>
                  <a:cxn ang="0">
                    <a:pos x="723" y="725"/>
                  </a:cxn>
                  <a:cxn ang="0">
                    <a:pos x="938" y="671"/>
                  </a:cxn>
                  <a:cxn ang="0">
                    <a:pos x="1100" y="569"/>
                  </a:cxn>
                  <a:cxn ang="0">
                    <a:pos x="1189" y="437"/>
                  </a:cxn>
                  <a:cxn ang="0">
                    <a:pos x="1201" y="366"/>
                  </a:cxn>
                  <a:cxn ang="0">
                    <a:pos x="1189" y="294"/>
                  </a:cxn>
                  <a:cxn ang="0">
                    <a:pos x="1100" y="162"/>
                  </a:cxn>
                  <a:cxn ang="0">
                    <a:pos x="938" y="60"/>
                  </a:cxn>
                  <a:cxn ang="0">
                    <a:pos x="723" y="6"/>
                  </a:cxn>
                  <a:cxn ang="0">
                    <a:pos x="604" y="0"/>
                  </a:cxn>
                  <a:cxn ang="0">
                    <a:pos x="490" y="701"/>
                  </a:cxn>
                  <a:cxn ang="0">
                    <a:pos x="287" y="647"/>
                  </a:cxn>
                  <a:cxn ang="0">
                    <a:pos x="131" y="557"/>
                  </a:cxn>
                  <a:cxn ang="0">
                    <a:pos x="48" y="437"/>
                  </a:cxn>
                  <a:cxn ang="0">
                    <a:pos x="36" y="366"/>
                  </a:cxn>
                  <a:cxn ang="0">
                    <a:pos x="48" y="300"/>
                  </a:cxn>
                  <a:cxn ang="0">
                    <a:pos x="131" y="174"/>
                  </a:cxn>
                  <a:cxn ang="0">
                    <a:pos x="287" y="84"/>
                  </a:cxn>
                  <a:cxn ang="0">
                    <a:pos x="490" y="30"/>
                  </a:cxn>
                  <a:cxn ang="0">
                    <a:pos x="717" y="30"/>
                  </a:cxn>
                  <a:cxn ang="0">
                    <a:pos x="920" y="84"/>
                  </a:cxn>
                  <a:cxn ang="0">
                    <a:pos x="1070" y="174"/>
                  </a:cxn>
                  <a:cxn ang="0">
                    <a:pos x="1153" y="300"/>
                  </a:cxn>
                  <a:cxn ang="0">
                    <a:pos x="1153" y="437"/>
                  </a:cxn>
                  <a:cxn ang="0">
                    <a:pos x="1070" y="557"/>
                  </a:cxn>
                  <a:cxn ang="0">
                    <a:pos x="920" y="647"/>
                  </a:cxn>
                  <a:cxn ang="0">
                    <a:pos x="717" y="701"/>
                  </a:cxn>
                  <a:cxn ang="0">
                    <a:pos x="604" y="707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3" name="Freeform 37"/>
              <p:cNvSpPr>
                <a:spLocks/>
              </p:cNvSpPr>
              <p:nvPr/>
            </p:nvSpPr>
            <p:spPr bwMode="hidden">
              <a:xfrm>
                <a:off x="4128" y="3366"/>
                <a:ext cx="544" cy="737"/>
              </a:xfrm>
              <a:custGeom>
                <a:avLst/>
                <a:gdLst/>
                <a:ahLst/>
                <a:cxnLst>
                  <a:cxn ang="0">
                    <a:pos x="24" y="402"/>
                  </a:cxn>
                  <a:cxn ang="0">
                    <a:pos x="36" y="330"/>
                  </a:cxn>
                  <a:cxn ang="0">
                    <a:pos x="66" y="264"/>
                  </a:cxn>
                  <a:cxn ang="0">
                    <a:pos x="108" y="204"/>
                  </a:cxn>
                  <a:cxn ang="0">
                    <a:pos x="173" y="150"/>
                  </a:cxn>
                  <a:cxn ang="0">
                    <a:pos x="251" y="102"/>
                  </a:cxn>
                  <a:cxn ang="0">
                    <a:pos x="335" y="60"/>
                  </a:cxn>
                  <a:cxn ang="0">
                    <a:pos x="436" y="30"/>
                  </a:cxn>
                  <a:cxn ang="0">
                    <a:pos x="544" y="12"/>
                  </a:cxn>
                  <a:cxn ang="0">
                    <a:pos x="544" y="0"/>
                  </a:cxn>
                  <a:cxn ang="0">
                    <a:pos x="430" y="18"/>
                  </a:cxn>
                  <a:cxn ang="0">
                    <a:pos x="329" y="48"/>
                  </a:cxn>
                  <a:cxn ang="0">
                    <a:pos x="233" y="90"/>
                  </a:cxn>
                  <a:cxn ang="0">
                    <a:pos x="155" y="138"/>
                  </a:cxn>
                  <a:cxn ang="0">
                    <a:pos x="90" y="198"/>
                  </a:cxn>
                  <a:cxn ang="0">
                    <a:pos x="42" y="258"/>
                  </a:cxn>
                  <a:cxn ang="0">
                    <a:pos x="12" y="330"/>
                  </a:cxn>
                  <a:cxn ang="0">
                    <a:pos x="0" y="402"/>
                  </a:cxn>
                  <a:cxn ang="0">
                    <a:pos x="6" y="455"/>
                  </a:cxn>
                  <a:cxn ang="0">
                    <a:pos x="18" y="503"/>
                  </a:cxn>
                  <a:cxn ang="0">
                    <a:pos x="42" y="545"/>
                  </a:cxn>
                  <a:cxn ang="0">
                    <a:pos x="78" y="593"/>
                  </a:cxn>
                  <a:cxn ang="0">
                    <a:pos x="114" y="635"/>
                  </a:cxn>
                  <a:cxn ang="0">
                    <a:pos x="161" y="671"/>
                  </a:cxn>
                  <a:cxn ang="0">
                    <a:pos x="221" y="707"/>
                  </a:cxn>
                  <a:cxn ang="0">
                    <a:pos x="281" y="737"/>
                  </a:cxn>
                  <a:cxn ang="0">
                    <a:pos x="323" y="737"/>
                  </a:cxn>
                  <a:cxn ang="0">
                    <a:pos x="257" y="707"/>
                  </a:cxn>
                  <a:cxn ang="0">
                    <a:pos x="203" y="671"/>
                  </a:cxn>
                  <a:cxn ang="0">
                    <a:pos x="149" y="635"/>
                  </a:cxn>
                  <a:cxn ang="0">
                    <a:pos x="108" y="593"/>
                  </a:cxn>
                  <a:cxn ang="0">
                    <a:pos x="72" y="551"/>
                  </a:cxn>
                  <a:cxn ang="0">
                    <a:pos x="48" y="503"/>
                  </a:cxn>
                  <a:cxn ang="0">
                    <a:pos x="30" y="455"/>
                  </a:cxn>
                  <a:cxn ang="0">
                    <a:pos x="24" y="402"/>
                  </a:cxn>
                  <a:cxn ang="0">
                    <a:pos x="24" y="402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Freeform 38"/>
              <p:cNvSpPr>
                <a:spLocks/>
              </p:cNvSpPr>
              <p:nvPr/>
            </p:nvSpPr>
            <p:spPr bwMode="hidden">
              <a:xfrm>
                <a:off x="4792" y="3360"/>
                <a:ext cx="609" cy="252"/>
              </a:xfrm>
              <a:custGeom>
                <a:avLst/>
                <a:gdLst/>
                <a:ahLst/>
                <a:cxnLst>
                  <a:cxn ang="0">
                    <a:pos x="12" y="12"/>
                  </a:cxn>
                  <a:cxn ang="0">
                    <a:pos x="113" y="18"/>
                  </a:cxn>
                  <a:cxn ang="0">
                    <a:pos x="203" y="30"/>
                  </a:cxn>
                  <a:cxn ang="0">
                    <a:pos x="292" y="48"/>
                  </a:cxn>
                  <a:cxn ang="0">
                    <a:pos x="376" y="78"/>
                  </a:cxn>
                  <a:cxn ang="0">
                    <a:pos x="448" y="114"/>
                  </a:cxn>
                  <a:cxn ang="0">
                    <a:pos x="514" y="156"/>
                  </a:cxn>
                  <a:cxn ang="0">
                    <a:pos x="567" y="198"/>
                  </a:cxn>
                  <a:cxn ang="0">
                    <a:pos x="609" y="252"/>
                  </a:cxn>
                  <a:cxn ang="0">
                    <a:pos x="609" y="216"/>
                  </a:cxn>
                  <a:cxn ang="0">
                    <a:pos x="561" y="168"/>
                  </a:cxn>
                  <a:cxn ang="0">
                    <a:pos x="502" y="126"/>
                  </a:cxn>
                  <a:cxn ang="0">
                    <a:pos x="436" y="90"/>
                  </a:cxn>
                  <a:cxn ang="0">
                    <a:pos x="364" y="60"/>
                  </a:cxn>
                  <a:cxn ang="0">
                    <a:pos x="286" y="36"/>
                  </a:cxn>
                  <a:cxn ang="0">
                    <a:pos x="197" y="18"/>
                  </a:cxn>
                  <a:cxn ang="0">
                    <a:pos x="107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2" y="12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" name="Freeform 39"/>
              <p:cNvSpPr>
                <a:spLocks/>
              </p:cNvSpPr>
              <p:nvPr/>
            </p:nvSpPr>
            <p:spPr bwMode="hidden">
              <a:xfrm>
                <a:off x="5246" y="4007"/>
                <a:ext cx="72" cy="54"/>
              </a:xfrm>
              <a:custGeom>
                <a:avLst/>
                <a:gdLst/>
                <a:ahLst/>
                <a:cxnLst>
                  <a:cxn ang="0">
                    <a:pos x="72" y="0"/>
                  </a:cxn>
                  <a:cxn ang="0">
                    <a:pos x="36" y="30"/>
                  </a:cxn>
                  <a:cxn ang="0">
                    <a:pos x="0" y="54"/>
                  </a:cxn>
                  <a:cxn ang="0">
                    <a:pos x="36" y="54"/>
                  </a:cxn>
                  <a:cxn ang="0">
                    <a:pos x="54" y="42"/>
                  </a:cxn>
                  <a:cxn ang="0">
                    <a:pos x="72" y="24"/>
                  </a:cxn>
                  <a:cxn ang="0">
                    <a:pos x="72" y="24"/>
                  </a:cxn>
                  <a:cxn ang="0">
                    <a:pos x="72" y="0"/>
                  </a:cxn>
                  <a:cxn ang="0">
                    <a:pos x="72" y="0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" name="Freeform 40"/>
              <p:cNvSpPr>
                <a:spLocks/>
              </p:cNvSpPr>
              <p:nvPr/>
            </p:nvSpPr>
            <p:spPr bwMode="hidden">
              <a:xfrm>
                <a:off x="4505" y="4073"/>
                <a:ext cx="705" cy="108"/>
              </a:xfrm>
              <a:custGeom>
                <a:avLst/>
                <a:gdLst/>
                <a:ahLst/>
                <a:cxnLst>
                  <a:cxn ang="0">
                    <a:pos x="299" y="90"/>
                  </a:cxn>
                  <a:cxn ang="0">
                    <a:pos x="221" y="90"/>
                  </a:cxn>
                  <a:cxn ang="0">
                    <a:pos x="143" y="78"/>
                  </a:cxn>
                  <a:cxn ang="0">
                    <a:pos x="0" y="48"/>
                  </a:cxn>
                  <a:cxn ang="0">
                    <a:pos x="0" y="66"/>
                  </a:cxn>
                  <a:cxn ang="0">
                    <a:pos x="143" y="96"/>
                  </a:cxn>
                  <a:cxn ang="0">
                    <a:pos x="221" y="108"/>
                  </a:cxn>
                  <a:cxn ang="0">
                    <a:pos x="299" y="108"/>
                  </a:cxn>
                  <a:cxn ang="0">
                    <a:pos x="412" y="102"/>
                  </a:cxn>
                  <a:cxn ang="0">
                    <a:pos x="520" y="84"/>
                  </a:cxn>
                  <a:cxn ang="0">
                    <a:pos x="615" y="60"/>
                  </a:cxn>
                  <a:cxn ang="0">
                    <a:pos x="705" y="24"/>
                  </a:cxn>
                  <a:cxn ang="0">
                    <a:pos x="705" y="0"/>
                  </a:cxn>
                  <a:cxn ang="0">
                    <a:pos x="615" y="42"/>
                  </a:cxn>
                  <a:cxn ang="0">
                    <a:pos x="520" y="66"/>
                  </a:cxn>
                  <a:cxn ang="0">
                    <a:pos x="412" y="84"/>
                  </a:cxn>
                  <a:cxn ang="0">
                    <a:pos x="299" y="90"/>
                  </a:cxn>
                  <a:cxn ang="0">
                    <a:pos x="299" y="90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" name="Freeform 41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/>
                <a:ahLst/>
                <a:cxnLst>
                  <a:cxn ang="0">
                    <a:pos x="119" y="114"/>
                  </a:cxn>
                  <a:cxn ang="0">
                    <a:pos x="113" y="173"/>
                  </a:cxn>
                  <a:cxn ang="0">
                    <a:pos x="89" y="239"/>
                  </a:cxn>
                  <a:cxn ang="0">
                    <a:pos x="47" y="293"/>
                  </a:cxn>
                  <a:cxn ang="0">
                    <a:pos x="0" y="341"/>
                  </a:cxn>
                  <a:cxn ang="0">
                    <a:pos x="29" y="341"/>
                  </a:cxn>
                  <a:cxn ang="0">
                    <a:pos x="77" y="287"/>
                  </a:cxn>
                  <a:cxn ang="0">
                    <a:pos x="113" y="233"/>
                  </a:cxn>
                  <a:cxn ang="0">
                    <a:pos x="137" y="173"/>
                  </a:cxn>
                  <a:cxn ang="0">
                    <a:pos x="143" y="114"/>
                  </a:cxn>
                  <a:cxn ang="0">
                    <a:pos x="137" y="60"/>
                  </a:cxn>
                  <a:cxn ang="0">
                    <a:pos x="119" y="0"/>
                  </a:cxn>
                  <a:cxn ang="0">
                    <a:pos x="89" y="0"/>
                  </a:cxn>
                  <a:cxn ang="0">
                    <a:pos x="113" y="60"/>
                  </a:cxn>
                  <a:cxn ang="0">
                    <a:pos x="119" y="114"/>
                  </a:cxn>
                  <a:cxn ang="0">
                    <a:pos x="119" y="114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8" name="Freeform 42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/>
                <a:ahLst/>
                <a:cxnLst>
                  <a:cxn ang="0">
                    <a:pos x="59" y="90"/>
                  </a:cxn>
                  <a:cxn ang="0">
                    <a:pos x="83" y="84"/>
                  </a:cxn>
                  <a:cxn ang="0">
                    <a:pos x="71" y="60"/>
                  </a:cxn>
                  <a:cxn ang="0">
                    <a:pos x="53" y="42"/>
                  </a:cxn>
                  <a:cxn ang="0">
                    <a:pos x="6" y="0"/>
                  </a:cxn>
                  <a:cxn ang="0">
                    <a:pos x="0" y="18"/>
                  </a:cxn>
                  <a:cxn ang="0">
                    <a:pos x="35" y="48"/>
                  </a:cxn>
                  <a:cxn ang="0">
                    <a:pos x="59" y="90"/>
                  </a:cxn>
                  <a:cxn ang="0">
                    <a:pos x="59" y="90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43"/>
              <p:cNvSpPr>
                <a:spLocks/>
              </p:cNvSpPr>
              <p:nvPr/>
            </p:nvSpPr>
            <p:spPr bwMode="hidden">
              <a:xfrm>
                <a:off x="4445" y="3552"/>
                <a:ext cx="717" cy="431"/>
              </a:xfrm>
              <a:custGeom>
                <a:avLst/>
                <a:gdLst/>
                <a:ahLst/>
                <a:cxnLst>
                  <a:cxn ang="0">
                    <a:pos x="693" y="216"/>
                  </a:cxn>
                  <a:cxn ang="0">
                    <a:pos x="687" y="257"/>
                  </a:cxn>
                  <a:cxn ang="0">
                    <a:pos x="669" y="293"/>
                  </a:cxn>
                  <a:cxn ang="0">
                    <a:pos x="633" y="329"/>
                  </a:cxn>
                  <a:cxn ang="0">
                    <a:pos x="598" y="359"/>
                  </a:cxn>
                  <a:cxn ang="0">
                    <a:pos x="544" y="383"/>
                  </a:cxn>
                  <a:cxn ang="0">
                    <a:pos x="490" y="401"/>
                  </a:cxn>
                  <a:cxn ang="0">
                    <a:pos x="424" y="413"/>
                  </a:cxn>
                  <a:cxn ang="0">
                    <a:pos x="359" y="419"/>
                  </a:cxn>
                  <a:cxn ang="0">
                    <a:pos x="293" y="413"/>
                  </a:cxn>
                  <a:cxn ang="0">
                    <a:pos x="227" y="401"/>
                  </a:cxn>
                  <a:cxn ang="0">
                    <a:pos x="173" y="383"/>
                  </a:cxn>
                  <a:cxn ang="0">
                    <a:pos x="119" y="359"/>
                  </a:cxn>
                  <a:cxn ang="0">
                    <a:pos x="84" y="329"/>
                  </a:cxn>
                  <a:cxn ang="0">
                    <a:pos x="48" y="293"/>
                  </a:cxn>
                  <a:cxn ang="0">
                    <a:pos x="30" y="257"/>
                  </a:cxn>
                  <a:cxn ang="0">
                    <a:pos x="24" y="216"/>
                  </a:cxn>
                  <a:cxn ang="0">
                    <a:pos x="30" y="174"/>
                  </a:cxn>
                  <a:cxn ang="0">
                    <a:pos x="48" y="138"/>
                  </a:cxn>
                  <a:cxn ang="0">
                    <a:pos x="84" y="102"/>
                  </a:cxn>
                  <a:cxn ang="0">
                    <a:pos x="119" y="72"/>
                  </a:cxn>
                  <a:cxn ang="0">
                    <a:pos x="173" y="48"/>
                  </a:cxn>
                  <a:cxn ang="0">
                    <a:pos x="227" y="30"/>
                  </a:cxn>
                  <a:cxn ang="0">
                    <a:pos x="293" y="18"/>
                  </a:cxn>
                  <a:cxn ang="0">
                    <a:pos x="359" y="12"/>
                  </a:cxn>
                  <a:cxn ang="0">
                    <a:pos x="418" y="18"/>
                  </a:cxn>
                  <a:cxn ang="0">
                    <a:pos x="478" y="30"/>
                  </a:cxn>
                  <a:cxn ang="0">
                    <a:pos x="532" y="48"/>
                  </a:cxn>
                  <a:cxn ang="0">
                    <a:pos x="580" y="66"/>
                  </a:cxn>
                  <a:cxn ang="0">
                    <a:pos x="586" y="48"/>
                  </a:cxn>
                  <a:cxn ang="0">
                    <a:pos x="478" y="12"/>
                  </a:cxn>
                  <a:cxn ang="0">
                    <a:pos x="418" y="6"/>
                  </a:cxn>
                  <a:cxn ang="0">
                    <a:pos x="359" y="0"/>
                  </a:cxn>
                  <a:cxn ang="0">
                    <a:pos x="287" y="6"/>
                  </a:cxn>
                  <a:cxn ang="0">
                    <a:pos x="221" y="18"/>
                  </a:cxn>
                  <a:cxn ang="0">
                    <a:pos x="161" y="36"/>
                  </a:cxn>
                  <a:cxn ang="0">
                    <a:pos x="107" y="66"/>
                  </a:cxn>
                  <a:cxn ang="0">
                    <a:pos x="60" y="96"/>
                  </a:cxn>
                  <a:cxn ang="0">
                    <a:pos x="30" y="132"/>
                  </a:cxn>
                  <a:cxn ang="0">
                    <a:pos x="6" y="174"/>
                  </a:cxn>
                  <a:cxn ang="0">
                    <a:pos x="0" y="216"/>
                  </a:cxn>
                  <a:cxn ang="0">
                    <a:pos x="6" y="257"/>
                  </a:cxn>
                  <a:cxn ang="0">
                    <a:pos x="30" y="299"/>
                  </a:cxn>
                  <a:cxn ang="0">
                    <a:pos x="60" y="335"/>
                  </a:cxn>
                  <a:cxn ang="0">
                    <a:pos x="107" y="371"/>
                  </a:cxn>
                  <a:cxn ang="0">
                    <a:pos x="161" y="395"/>
                  </a:cxn>
                  <a:cxn ang="0">
                    <a:pos x="221" y="413"/>
                  </a:cxn>
                  <a:cxn ang="0">
                    <a:pos x="287" y="425"/>
                  </a:cxn>
                  <a:cxn ang="0">
                    <a:pos x="359" y="431"/>
                  </a:cxn>
                  <a:cxn ang="0">
                    <a:pos x="430" y="425"/>
                  </a:cxn>
                  <a:cxn ang="0">
                    <a:pos x="496" y="413"/>
                  </a:cxn>
                  <a:cxn ang="0">
                    <a:pos x="562" y="395"/>
                  </a:cxn>
                  <a:cxn ang="0">
                    <a:pos x="610" y="371"/>
                  </a:cxn>
                  <a:cxn ang="0">
                    <a:pos x="657" y="335"/>
                  </a:cxn>
                  <a:cxn ang="0">
                    <a:pos x="687" y="299"/>
                  </a:cxn>
                  <a:cxn ang="0">
                    <a:pos x="711" y="257"/>
                  </a:cxn>
                  <a:cxn ang="0">
                    <a:pos x="717" y="216"/>
                  </a:cxn>
                  <a:cxn ang="0">
                    <a:pos x="717" y="204"/>
                  </a:cxn>
                  <a:cxn ang="0">
                    <a:pos x="711" y="192"/>
                  </a:cxn>
                  <a:cxn ang="0">
                    <a:pos x="687" y="198"/>
                  </a:cxn>
                  <a:cxn ang="0">
                    <a:pos x="693" y="210"/>
                  </a:cxn>
                  <a:cxn ang="0">
                    <a:pos x="693" y="216"/>
                  </a:cxn>
                  <a:cxn ang="0">
                    <a:pos x="693" y="216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Freeform 44"/>
              <p:cNvSpPr>
                <a:spLocks/>
              </p:cNvSpPr>
              <p:nvPr/>
            </p:nvSpPr>
            <p:spPr bwMode="hidden">
              <a:xfrm>
                <a:off x="4349" y="3510"/>
                <a:ext cx="909" cy="533"/>
              </a:xfrm>
              <a:custGeom>
                <a:avLst/>
                <a:gdLst/>
                <a:ahLst/>
                <a:cxnLst>
                  <a:cxn ang="0">
                    <a:pos x="616" y="0"/>
                  </a:cxn>
                  <a:cxn ang="0">
                    <a:pos x="616" y="18"/>
                  </a:cxn>
                  <a:cxn ang="0">
                    <a:pos x="724" y="60"/>
                  </a:cxn>
                  <a:cxn ang="0">
                    <a:pos x="765" y="84"/>
                  </a:cxn>
                  <a:cxn ang="0">
                    <a:pos x="807" y="114"/>
                  </a:cxn>
                  <a:cxn ang="0">
                    <a:pos x="837" y="144"/>
                  </a:cxn>
                  <a:cxn ang="0">
                    <a:pos x="861" y="180"/>
                  </a:cxn>
                  <a:cxn ang="0">
                    <a:pos x="873" y="216"/>
                  </a:cxn>
                  <a:cxn ang="0">
                    <a:pos x="879" y="258"/>
                  </a:cxn>
                  <a:cxn ang="0">
                    <a:pos x="873" y="311"/>
                  </a:cxn>
                  <a:cxn ang="0">
                    <a:pos x="843" y="359"/>
                  </a:cxn>
                  <a:cxn ang="0">
                    <a:pos x="807" y="401"/>
                  </a:cxn>
                  <a:cxn ang="0">
                    <a:pos x="753" y="443"/>
                  </a:cxn>
                  <a:cxn ang="0">
                    <a:pos x="694" y="473"/>
                  </a:cxn>
                  <a:cxn ang="0">
                    <a:pos x="622" y="497"/>
                  </a:cxn>
                  <a:cxn ang="0">
                    <a:pos x="538" y="509"/>
                  </a:cxn>
                  <a:cxn ang="0">
                    <a:pos x="455" y="515"/>
                  </a:cxn>
                  <a:cxn ang="0">
                    <a:pos x="371" y="509"/>
                  </a:cxn>
                  <a:cxn ang="0">
                    <a:pos x="287" y="497"/>
                  </a:cxn>
                  <a:cxn ang="0">
                    <a:pos x="215" y="473"/>
                  </a:cxn>
                  <a:cxn ang="0">
                    <a:pos x="156" y="443"/>
                  </a:cxn>
                  <a:cxn ang="0">
                    <a:pos x="102" y="401"/>
                  </a:cxn>
                  <a:cxn ang="0">
                    <a:pos x="66" y="359"/>
                  </a:cxn>
                  <a:cxn ang="0">
                    <a:pos x="36" y="311"/>
                  </a:cxn>
                  <a:cxn ang="0">
                    <a:pos x="30" y="258"/>
                  </a:cxn>
                  <a:cxn ang="0">
                    <a:pos x="36" y="222"/>
                  </a:cxn>
                  <a:cxn ang="0">
                    <a:pos x="48" y="186"/>
                  </a:cxn>
                  <a:cxn ang="0">
                    <a:pos x="66" y="156"/>
                  </a:cxn>
                  <a:cxn ang="0">
                    <a:pos x="90" y="126"/>
                  </a:cxn>
                  <a:cxn ang="0">
                    <a:pos x="66" y="114"/>
                  </a:cxn>
                  <a:cxn ang="0">
                    <a:pos x="36" y="144"/>
                  </a:cxn>
                  <a:cxn ang="0">
                    <a:pos x="18" y="180"/>
                  </a:cxn>
                  <a:cxn ang="0">
                    <a:pos x="6" y="216"/>
                  </a:cxn>
                  <a:cxn ang="0">
                    <a:pos x="0" y="258"/>
                  </a:cxn>
                  <a:cxn ang="0">
                    <a:pos x="12" y="311"/>
                  </a:cxn>
                  <a:cxn ang="0">
                    <a:pos x="36" y="365"/>
                  </a:cxn>
                  <a:cxn ang="0">
                    <a:pos x="78" y="413"/>
                  </a:cxn>
                  <a:cxn ang="0">
                    <a:pos x="132" y="449"/>
                  </a:cxn>
                  <a:cxn ang="0">
                    <a:pos x="203" y="485"/>
                  </a:cxn>
                  <a:cxn ang="0">
                    <a:pos x="275" y="509"/>
                  </a:cxn>
                  <a:cxn ang="0">
                    <a:pos x="365" y="527"/>
                  </a:cxn>
                  <a:cxn ang="0">
                    <a:pos x="455" y="533"/>
                  </a:cxn>
                  <a:cxn ang="0">
                    <a:pos x="544" y="527"/>
                  </a:cxn>
                  <a:cxn ang="0">
                    <a:pos x="634" y="509"/>
                  </a:cxn>
                  <a:cxn ang="0">
                    <a:pos x="712" y="485"/>
                  </a:cxn>
                  <a:cxn ang="0">
                    <a:pos x="777" y="449"/>
                  </a:cxn>
                  <a:cxn ang="0">
                    <a:pos x="831" y="413"/>
                  </a:cxn>
                  <a:cxn ang="0">
                    <a:pos x="873" y="365"/>
                  </a:cxn>
                  <a:cxn ang="0">
                    <a:pos x="897" y="311"/>
                  </a:cxn>
                  <a:cxn ang="0">
                    <a:pos x="909" y="258"/>
                  </a:cxn>
                  <a:cxn ang="0">
                    <a:pos x="903" y="216"/>
                  </a:cxn>
                  <a:cxn ang="0">
                    <a:pos x="885" y="174"/>
                  </a:cxn>
                  <a:cxn ang="0">
                    <a:pos x="861" y="132"/>
                  </a:cxn>
                  <a:cxn ang="0">
                    <a:pos x="825" y="102"/>
                  </a:cxn>
                  <a:cxn ang="0">
                    <a:pos x="783" y="66"/>
                  </a:cxn>
                  <a:cxn ang="0">
                    <a:pos x="735" y="42"/>
                  </a:cxn>
                  <a:cxn ang="0">
                    <a:pos x="616" y="0"/>
                  </a:cxn>
                  <a:cxn ang="0">
                    <a:pos x="616" y="0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45"/>
              <p:cNvSpPr>
                <a:spLocks/>
              </p:cNvSpPr>
              <p:nvPr/>
            </p:nvSpPr>
            <p:spPr bwMode="hidden">
              <a:xfrm>
                <a:off x="4564" y="3492"/>
                <a:ext cx="365" cy="66"/>
              </a:xfrm>
              <a:custGeom>
                <a:avLst/>
                <a:gdLst/>
                <a:ahLst/>
                <a:cxnLst>
                  <a:cxn ang="0">
                    <a:pos x="240" y="18"/>
                  </a:cxn>
                  <a:cxn ang="0">
                    <a:pos x="299" y="24"/>
                  </a:cxn>
                  <a:cxn ang="0">
                    <a:pos x="359" y="30"/>
                  </a:cxn>
                  <a:cxn ang="0">
                    <a:pos x="365" y="12"/>
                  </a:cxn>
                  <a:cxn ang="0">
                    <a:pos x="305" y="6"/>
                  </a:cxn>
                  <a:cxn ang="0">
                    <a:pos x="240" y="0"/>
                  </a:cxn>
                  <a:cxn ang="0">
                    <a:pos x="174" y="6"/>
                  </a:cxn>
                  <a:cxn ang="0">
                    <a:pos x="114" y="12"/>
                  </a:cxn>
                  <a:cxn ang="0">
                    <a:pos x="0" y="42"/>
                  </a:cxn>
                  <a:cxn ang="0">
                    <a:pos x="0" y="66"/>
                  </a:cxn>
                  <a:cxn ang="0">
                    <a:pos x="54" y="48"/>
                  </a:cxn>
                  <a:cxn ang="0">
                    <a:pos x="114" y="30"/>
                  </a:cxn>
                  <a:cxn ang="0">
                    <a:pos x="174" y="24"/>
                  </a:cxn>
                  <a:cxn ang="0">
                    <a:pos x="240" y="18"/>
                  </a:cxn>
                  <a:cxn ang="0">
                    <a:pos x="240" y="18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46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/>
                <a:ahLst/>
                <a:cxnLst>
                  <a:cxn ang="0">
                    <a:pos x="66" y="18"/>
                  </a:cxn>
                  <a:cxn ang="0">
                    <a:pos x="48" y="0"/>
                  </a:cxn>
                  <a:cxn ang="0">
                    <a:pos x="24" y="12"/>
                  </a:cxn>
                  <a:cxn ang="0">
                    <a:pos x="0" y="30"/>
                  </a:cxn>
                  <a:cxn ang="0">
                    <a:pos x="12" y="48"/>
                  </a:cxn>
                  <a:cxn ang="0">
                    <a:pos x="42" y="30"/>
                  </a:cxn>
                  <a:cxn ang="0">
                    <a:pos x="66" y="18"/>
                  </a:cxn>
                  <a:cxn ang="0">
                    <a:pos x="66" y="18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Oval 47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Oval 48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Oval 49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86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Oval 50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Oval 51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Oval 52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9" name="Group 53"/>
            <p:cNvGrpSpPr>
              <a:grpSpLocks/>
            </p:cNvGrpSpPr>
            <p:nvPr userDrawn="1"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10" name="Freeform 54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/>
                <a:ahLst/>
                <a:cxnLst>
                  <a:cxn ang="0">
                    <a:pos x="209" y="96"/>
                  </a:cxn>
                  <a:cxn ang="0">
                    <a:pos x="143" y="90"/>
                  </a:cxn>
                  <a:cxn ang="0">
                    <a:pos x="83" y="66"/>
                  </a:cxn>
                  <a:cxn ang="0">
                    <a:pos x="35" y="36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9" y="42"/>
                  </a:cxn>
                  <a:cxn ang="0">
                    <a:pos x="77" y="72"/>
                  </a:cxn>
                  <a:cxn ang="0">
                    <a:pos x="137" y="90"/>
                  </a:cxn>
                  <a:cxn ang="0">
                    <a:pos x="209" y="96"/>
                  </a:cxn>
                  <a:cxn ang="0">
                    <a:pos x="263" y="90"/>
                  </a:cxn>
                  <a:cxn ang="0">
                    <a:pos x="311" y="84"/>
                  </a:cxn>
                  <a:cxn ang="0">
                    <a:pos x="352" y="66"/>
                  </a:cxn>
                  <a:cxn ang="0">
                    <a:pos x="382" y="42"/>
                  </a:cxn>
                  <a:cxn ang="0">
                    <a:pos x="376" y="42"/>
                  </a:cxn>
                  <a:cxn ang="0">
                    <a:pos x="346" y="66"/>
                  </a:cxn>
                  <a:cxn ang="0">
                    <a:pos x="305" y="78"/>
                  </a:cxn>
                  <a:cxn ang="0">
                    <a:pos x="263" y="90"/>
                  </a:cxn>
                  <a:cxn ang="0">
                    <a:pos x="209" y="96"/>
                  </a:cxn>
                  <a:cxn ang="0">
                    <a:pos x="209" y="96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55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/>
                <a:ahLst/>
                <a:cxnLst>
                  <a:cxn ang="0">
                    <a:pos x="174" y="0"/>
                  </a:cxn>
                  <a:cxn ang="0">
                    <a:pos x="216" y="6"/>
                  </a:cxn>
                  <a:cxn ang="0">
                    <a:pos x="258" y="12"/>
                  </a:cxn>
                  <a:cxn ang="0">
                    <a:pos x="252" y="6"/>
                  </a:cxn>
                  <a:cxn ang="0">
                    <a:pos x="216" y="0"/>
                  </a:cxn>
                  <a:cxn ang="0">
                    <a:pos x="174" y="0"/>
                  </a:cxn>
                  <a:cxn ang="0">
                    <a:pos x="120" y="6"/>
                  </a:cxn>
                  <a:cxn ang="0">
                    <a:pos x="78" y="12"/>
                  </a:cxn>
                  <a:cxn ang="0">
                    <a:pos x="36" y="30"/>
                  </a:cxn>
                  <a:cxn ang="0">
                    <a:pos x="0" y="48"/>
                  </a:cxn>
                  <a:cxn ang="0">
                    <a:pos x="6" y="54"/>
                  </a:cxn>
                  <a:cxn ang="0">
                    <a:pos x="36" y="36"/>
                  </a:cxn>
                  <a:cxn ang="0">
                    <a:pos x="78" y="18"/>
                  </a:cxn>
                  <a:cxn ang="0">
                    <a:pos x="120" y="6"/>
                  </a:cxn>
                  <a:cxn ang="0">
                    <a:pos x="174" y="0"/>
                  </a:cxn>
                  <a:cxn ang="0">
                    <a:pos x="174" y="0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56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/>
                <a:ahLst/>
                <a:cxnLst>
                  <a:cxn ang="0">
                    <a:pos x="54" y="90"/>
                  </a:cxn>
                  <a:cxn ang="0">
                    <a:pos x="48" y="126"/>
                  </a:cxn>
                  <a:cxn ang="0">
                    <a:pos x="24" y="156"/>
                  </a:cxn>
                  <a:cxn ang="0">
                    <a:pos x="30" y="156"/>
                  </a:cxn>
                  <a:cxn ang="0">
                    <a:pos x="54" y="126"/>
                  </a:cxn>
                  <a:cxn ang="0">
                    <a:pos x="60" y="90"/>
                  </a:cxn>
                  <a:cxn ang="0">
                    <a:pos x="54" y="66"/>
                  </a:cxn>
                  <a:cxn ang="0">
                    <a:pos x="48" y="42"/>
                  </a:cxn>
                  <a:cxn ang="0">
                    <a:pos x="30" y="18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4" y="24"/>
                  </a:cxn>
                  <a:cxn ang="0">
                    <a:pos x="42" y="42"/>
                  </a:cxn>
                  <a:cxn ang="0">
                    <a:pos x="48" y="66"/>
                  </a:cxn>
                  <a:cxn ang="0">
                    <a:pos x="54" y="90"/>
                  </a:cxn>
                  <a:cxn ang="0">
                    <a:pos x="54" y="90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57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/>
                <a:ahLst/>
                <a:cxnLst>
                  <a:cxn ang="0">
                    <a:pos x="114" y="12"/>
                  </a:cxn>
                  <a:cxn ang="0">
                    <a:pos x="72" y="6"/>
                  </a:cxn>
                  <a:cxn ang="0">
                    <a:pos x="30" y="0"/>
                  </a:cxn>
                  <a:cxn ang="0">
                    <a:pos x="0" y="0"/>
                  </a:cxn>
                  <a:cxn ang="0">
                    <a:pos x="54" y="12"/>
                  </a:cxn>
                  <a:cxn ang="0">
                    <a:pos x="114" y="18"/>
                  </a:cxn>
                  <a:cxn ang="0">
                    <a:pos x="156" y="18"/>
                  </a:cxn>
                  <a:cxn ang="0">
                    <a:pos x="192" y="12"/>
                  </a:cxn>
                  <a:cxn ang="0">
                    <a:pos x="186" y="0"/>
                  </a:cxn>
                  <a:cxn ang="0">
                    <a:pos x="150" y="6"/>
                  </a:cxn>
                  <a:cxn ang="0">
                    <a:pos x="114" y="12"/>
                  </a:cxn>
                  <a:cxn ang="0">
                    <a:pos x="114" y="12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58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/>
                <a:ahLst/>
                <a:cxnLst>
                  <a:cxn ang="0">
                    <a:pos x="11" y="114"/>
                  </a:cxn>
                  <a:cxn ang="0">
                    <a:pos x="17" y="96"/>
                  </a:cxn>
                  <a:cxn ang="0">
                    <a:pos x="23" y="78"/>
                  </a:cxn>
                  <a:cxn ang="0">
                    <a:pos x="53" y="42"/>
                  </a:cxn>
                  <a:cxn ang="0">
                    <a:pos x="101" y="18"/>
                  </a:cxn>
                  <a:cxn ang="0">
                    <a:pos x="155" y="6"/>
                  </a:cxn>
                  <a:cxn ang="0">
                    <a:pos x="161" y="0"/>
                  </a:cxn>
                  <a:cxn ang="0">
                    <a:pos x="95" y="12"/>
                  </a:cxn>
                  <a:cxn ang="0">
                    <a:pos x="47" y="36"/>
                  </a:cxn>
                  <a:cxn ang="0">
                    <a:pos x="11" y="72"/>
                  </a:cxn>
                  <a:cxn ang="0">
                    <a:pos x="5" y="90"/>
                  </a:cxn>
                  <a:cxn ang="0">
                    <a:pos x="0" y="114"/>
                  </a:cxn>
                  <a:cxn ang="0">
                    <a:pos x="11" y="150"/>
                  </a:cxn>
                  <a:cxn ang="0">
                    <a:pos x="23" y="168"/>
                  </a:cxn>
                  <a:cxn ang="0">
                    <a:pos x="41" y="186"/>
                  </a:cxn>
                  <a:cxn ang="0">
                    <a:pos x="65" y="186"/>
                  </a:cxn>
                  <a:cxn ang="0">
                    <a:pos x="41" y="168"/>
                  </a:cxn>
                  <a:cxn ang="0">
                    <a:pos x="23" y="150"/>
                  </a:cxn>
                  <a:cxn ang="0">
                    <a:pos x="17" y="132"/>
                  </a:cxn>
                  <a:cxn ang="0">
                    <a:pos x="11" y="114"/>
                  </a:cxn>
                  <a:cxn ang="0">
                    <a:pos x="11" y="114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59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/>
                <a:ahLst/>
                <a:cxnLst>
                  <a:cxn ang="0">
                    <a:pos x="0" y="6"/>
                  </a:cxn>
                  <a:cxn ang="0">
                    <a:pos x="66" y="12"/>
                  </a:cxn>
                  <a:cxn ang="0">
                    <a:pos x="119" y="36"/>
                  </a:cxn>
                  <a:cxn ang="0">
                    <a:pos x="155" y="72"/>
                  </a:cxn>
                  <a:cxn ang="0">
                    <a:pos x="161" y="90"/>
                  </a:cxn>
                  <a:cxn ang="0">
                    <a:pos x="167" y="114"/>
                  </a:cxn>
                  <a:cxn ang="0">
                    <a:pos x="161" y="138"/>
                  </a:cxn>
                  <a:cxn ang="0">
                    <a:pos x="149" y="162"/>
                  </a:cxn>
                  <a:cxn ang="0">
                    <a:pos x="119" y="180"/>
                  </a:cxn>
                  <a:cxn ang="0">
                    <a:pos x="90" y="198"/>
                  </a:cxn>
                  <a:cxn ang="0">
                    <a:pos x="96" y="210"/>
                  </a:cxn>
                  <a:cxn ang="0">
                    <a:pos x="131" y="192"/>
                  </a:cxn>
                  <a:cxn ang="0">
                    <a:pos x="161" y="168"/>
                  </a:cxn>
                  <a:cxn ang="0">
                    <a:pos x="179" y="144"/>
                  </a:cxn>
                  <a:cxn ang="0">
                    <a:pos x="185" y="114"/>
                  </a:cxn>
                  <a:cxn ang="0">
                    <a:pos x="179" y="90"/>
                  </a:cxn>
                  <a:cxn ang="0">
                    <a:pos x="173" y="66"/>
                  </a:cxn>
                  <a:cxn ang="0">
                    <a:pos x="155" y="48"/>
                  </a:cxn>
                  <a:cxn ang="0">
                    <a:pos x="131" y="30"/>
                  </a:cxn>
                  <a:cxn ang="0">
                    <a:pos x="72" y="6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6" name="Freeform 60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/>
                <a:ahLst/>
                <a:cxnLst>
                  <a:cxn ang="0">
                    <a:pos x="150" y="0"/>
                  </a:cxn>
                  <a:cxn ang="0">
                    <a:pos x="90" y="6"/>
                  </a:cxn>
                  <a:cxn ang="0">
                    <a:pos x="42" y="30"/>
                  </a:cxn>
                  <a:cxn ang="0">
                    <a:pos x="12" y="54"/>
                  </a:cxn>
                  <a:cxn ang="0">
                    <a:pos x="6" y="72"/>
                  </a:cxn>
                  <a:cxn ang="0">
                    <a:pos x="0" y="90"/>
                  </a:cxn>
                  <a:cxn ang="0">
                    <a:pos x="6" y="108"/>
                  </a:cxn>
                  <a:cxn ang="0">
                    <a:pos x="12" y="126"/>
                  </a:cxn>
                  <a:cxn ang="0">
                    <a:pos x="42" y="156"/>
                  </a:cxn>
                  <a:cxn ang="0">
                    <a:pos x="90" y="180"/>
                  </a:cxn>
                  <a:cxn ang="0">
                    <a:pos x="150" y="186"/>
                  </a:cxn>
                  <a:cxn ang="0">
                    <a:pos x="209" y="180"/>
                  </a:cxn>
                  <a:cxn ang="0">
                    <a:pos x="257" y="156"/>
                  </a:cxn>
                  <a:cxn ang="0">
                    <a:pos x="287" y="126"/>
                  </a:cxn>
                  <a:cxn ang="0">
                    <a:pos x="299" y="108"/>
                  </a:cxn>
                  <a:cxn ang="0">
                    <a:pos x="299" y="90"/>
                  </a:cxn>
                  <a:cxn ang="0">
                    <a:pos x="299" y="72"/>
                  </a:cxn>
                  <a:cxn ang="0">
                    <a:pos x="287" y="54"/>
                  </a:cxn>
                  <a:cxn ang="0">
                    <a:pos x="257" y="30"/>
                  </a:cxn>
                  <a:cxn ang="0">
                    <a:pos x="209" y="6"/>
                  </a:cxn>
                  <a:cxn ang="0">
                    <a:pos x="150" y="0"/>
                  </a:cxn>
                  <a:cxn ang="0">
                    <a:pos x="150" y="0"/>
                  </a:cxn>
                  <a:cxn ang="0">
                    <a:pos x="150" y="180"/>
                  </a:cxn>
                  <a:cxn ang="0">
                    <a:pos x="96" y="174"/>
                  </a:cxn>
                  <a:cxn ang="0">
                    <a:pos x="48" y="156"/>
                  </a:cxn>
                  <a:cxn ang="0">
                    <a:pos x="18" y="126"/>
                  </a:cxn>
                  <a:cxn ang="0">
                    <a:pos x="12" y="108"/>
                  </a:cxn>
                  <a:cxn ang="0">
                    <a:pos x="6" y="90"/>
                  </a:cxn>
                  <a:cxn ang="0">
                    <a:pos x="12" y="72"/>
                  </a:cxn>
                  <a:cxn ang="0">
                    <a:pos x="18" y="54"/>
                  </a:cxn>
                  <a:cxn ang="0">
                    <a:pos x="48" y="30"/>
                  </a:cxn>
                  <a:cxn ang="0">
                    <a:pos x="96" y="12"/>
                  </a:cxn>
                  <a:cxn ang="0">
                    <a:pos x="150" y="6"/>
                  </a:cxn>
                  <a:cxn ang="0">
                    <a:pos x="203" y="12"/>
                  </a:cxn>
                  <a:cxn ang="0">
                    <a:pos x="251" y="30"/>
                  </a:cxn>
                  <a:cxn ang="0">
                    <a:pos x="281" y="54"/>
                  </a:cxn>
                  <a:cxn ang="0">
                    <a:pos x="293" y="72"/>
                  </a:cxn>
                  <a:cxn ang="0">
                    <a:pos x="293" y="90"/>
                  </a:cxn>
                  <a:cxn ang="0">
                    <a:pos x="293" y="108"/>
                  </a:cxn>
                  <a:cxn ang="0">
                    <a:pos x="281" y="126"/>
                  </a:cxn>
                  <a:cxn ang="0">
                    <a:pos x="251" y="156"/>
                  </a:cxn>
                  <a:cxn ang="0">
                    <a:pos x="203" y="174"/>
                  </a:cxn>
                  <a:cxn ang="0">
                    <a:pos x="150" y="180"/>
                  </a:cxn>
                  <a:cxn ang="0">
                    <a:pos x="150" y="180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17" name="Group 61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18" name="Oval 62"/>
                <p:cNvSpPr>
                  <a:spLocks noChangeArrowheads="1"/>
                </p:cNvSpPr>
                <p:nvPr userDrawn="1"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9" name="Oval 63"/>
                <p:cNvSpPr>
                  <a:spLocks noChangeArrowheads="1"/>
                </p:cNvSpPr>
                <p:nvPr userDrawn="1"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0" name="Oval 64"/>
                <p:cNvSpPr>
                  <a:spLocks noChangeArrowheads="1"/>
                </p:cNvSpPr>
                <p:nvPr userDrawn="1"/>
              </p:nvSpPr>
              <p:spPr bwMode="hidden">
                <a:xfrm>
                  <a:off x="5431" y="3109"/>
                  <a:ext cx="125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1" name="Oval 65"/>
                <p:cNvSpPr>
                  <a:spLocks noChangeArrowheads="1"/>
                </p:cNvSpPr>
                <p:nvPr userDrawn="1"/>
              </p:nvSpPr>
              <p:spPr bwMode="hidden">
                <a:xfrm>
                  <a:off x="5458" y="3125"/>
                  <a:ext cx="73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</p:grpSp>
      <p:sp>
        <p:nvSpPr>
          <p:cNvPr id="10306" name="Rectangle 6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0307" name="Rectangle 6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68" name="Rectangle 68"/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9" name="Rectangle 69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0" name="Rectangle 70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B1A57-C625-4081-9B14-42304ED88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662DF7-AC48-4140-9BF2-30CEC8D681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9AEB0D-3040-4A81-9B87-6A30D423EE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18154D-968F-4ED2-8312-06D7458ED1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BB0626-3D40-435D-B086-A78CB32E94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729969-ED03-4489-A359-A7DF3C5CDB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CD2830-51A9-4890-8454-D965FB279E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971492-1A49-4D11-B541-13CD23EFEB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6F3747-525F-47D0-AF90-C9F808AD6E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553C97-A91E-426D-A347-6F4848C8B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483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483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21D6A2-A02D-4798-AC84-4FB6F0CA4A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Freeform 2"/>
          <p:cNvSpPr>
            <a:spLocks/>
          </p:cNvSpPr>
          <p:nvPr/>
        </p:nvSpPr>
        <p:spPr bwMode="hidden">
          <a:xfrm>
            <a:off x="6627813" y="6429375"/>
            <a:ext cx="285750" cy="209550"/>
          </a:xfrm>
          <a:custGeom>
            <a:avLst/>
            <a:gdLst/>
            <a:ahLst/>
            <a:cxnLst>
              <a:cxn ang="0">
                <a:pos x="0" y="132"/>
              </a:cxn>
              <a:cxn ang="0">
                <a:pos x="29" y="132"/>
              </a:cxn>
              <a:cxn ang="0">
                <a:pos x="77" y="108"/>
              </a:cxn>
              <a:cxn ang="0">
                <a:pos x="119" y="78"/>
              </a:cxn>
              <a:cxn ang="0">
                <a:pos x="155" y="48"/>
              </a:cxn>
              <a:cxn ang="0">
                <a:pos x="179" y="12"/>
              </a:cxn>
              <a:cxn ang="0">
                <a:pos x="173" y="6"/>
              </a:cxn>
              <a:cxn ang="0">
                <a:pos x="167" y="0"/>
              </a:cxn>
              <a:cxn ang="0">
                <a:pos x="137" y="42"/>
              </a:cxn>
              <a:cxn ang="0">
                <a:pos x="101" y="78"/>
              </a:cxn>
              <a:cxn ang="0">
                <a:pos x="53" y="108"/>
              </a:cxn>
              <a:cxn ang="0">
                <a:pos x="0" y="132"/>
              </a:cxn>
              <a:cxn ang="0">
                <a:pos x="0" y="132"/>
              </a:cxn>
            </a:cxnLst>
            <a:rect l="0" t="0" r="r" b="b"/>
            <a:pathLst>
              <a:path w="179" h="132">
                <a:moveTo>
                  <a:pt x="0" y="132"/>
                </a:moveTo>
                <a:lnTo>
                  <a:pt x="29" y="132"/>
                </a:lnTo>
                <a:lnTo>
                  <a:pt x="77" y="108"/>
                </a:lnTo>
                <a:lnTo>
                  <a:pt x="119" y="78"/>
                </a:lnTo>
                <a:lnTo>
                  <a:pt x="155" y="48"/>
                </a:lnTo>
                <a:lnTo>
                  <a:pt x="179" y="12"/>
                </a:lnTo>
                <a:lnTo>
                  <a:pt x="173" y="6"/>
                </a:lnTo>
                <a:lnTo>
                  <a:pt x="167" y="0"/>
                </a:lnTo>
                <a:lnTo>
                  <a:pt x="137" y="42"/>
                </a:lnTo>
                <a:lnTo>
                  <a:pt x="101" y="78"/>
                </a:lnTo>
                <a:lnTo>
                  <a:pt x="53" y="108"/>
                </a:lnTo>
                <a:lnTo>
                  <a:pt x="0" y="132"/>
                </a:lnTo>
                <a:lnTo>
                  <a:pt x="0" y="132"/>
                </a:lnTo>
                <a:close/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accent2">
                  <a:gamma/>
                  <a:shade val="87843"/>
                  <a:invGamma/>
                </a:schemeClr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2051" name="Group 3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9220" name="Freeform 4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/>
              <a:ahLst/>
              <a:cxnLst>
                <a:cxn ang="0">
                  <a:pos x="5740" y="4316"/>
                </a:cxn>
                <a:cxn ang="0">
                  <a:pos x="0" y="4316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4316"/>
                </a:cxn>
                <a:cxn ang="0">
                  <a:pos x="5740" y="4316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2058" name="Group 5"/>
            <p:cNvGrpSpPr>
              <a:grpSpLocks/>
            </p:cNvGrpSpPr>
            <p:nvPr userDrawn="1"/>
          </p:nvGrpSpPr>
          <p:grpSpPr bwMode="auto">
            <a:xfrm>
              <a:off x="3528" y="3715"/>
              <a:ext cx="792" cy="521"/>
              <a:chOff x="3527" y="3715"/>
              <a:chExt cx="792" cy="521"/>
            </a:xfrm>
          </p:grpSpPr>
          <p:sp>
            <p:nvSpPr>
              <p:cNvPr id="9222" name="Oval 6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2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23" name="Oval 7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2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24" name="Oval 8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25" name="Oval 9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62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26" name="Oval 10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27" name="Freeform 11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/>
                <a:ahLst/>
                <a:cxnLst>
                  <a:cxn ang="0">
                    <a:pos x="376" y="12"/>
                  </a:cxn>
                  <a:cxn ang="0">
                    <a:pos x="257" y="24"/>
                  </a:cxn>
                  <a:cxn ang="0">
                    <a:pos x="149" y="54"/>
                  </a:cxn>
                  <a:cxn ang="0">
                    <a:pos x="101" y="77"/>
                  </a:cxn>
                  <a:cxn ang="0">
                    <a:pos x="59" y="101"/>
                  </a:cxn>
                  <a:cxn ang="0">
                    <a:pos x="24" y="131"/>
                  </a:cxn>
                  <a:cxn ang="0">
                    <a:pos x="0" y="161"/>
                  </a:cxn>
                  <a:cxn ang="0">
                    <a:pos x="0" y="137"/>
                  </a:cxn>
                  <a:cxn ang="0">
                    <a:pos x="29" y="107"/>
                  </a:cxn>
                  <a:cxn ang="0">
                    <a:pos x="65" y="83"/>
                  </a:cxn>
                  <a:cxn ang="0">
                    <a:pos x="155" y="36"/>
                  </a:cxn>
                  <a:cxn ang="0">
                    <a:pos x="257" y="12"/>
                  </a:cxn>
                  <a:cxn ang="0">
                    <a:pos x="376" y="0"/>
                  </a:cxn>
                  <a:cxn ang="0">
                    <a:pos x="376" y="0"/>
                  </a:cxn>
                  <a:cxn ang="0">
                    <a:pos x="382" y="0"/>
                  </a:cxn>
                  <a:cxn ang="0">
                    <a:pos x="382" y="12"/>
                  </a:cxn>
                  <a:cxn ang="0">
                    <a:pos x="376" y="12"/>
                  </a:cxn>
                  <a:cxn ang="0">
                    <a:pos x="376" y="12"/>
                  </a:cxn>
                  <a:cxn ang="0">
                    <a:pos x="376" y="12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28" name="Freeform 12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/>
                <a:ahLst/>
                <a:cxnLst>
                  <a:cxn ang="0">
                    <a:pos x="257" y="54"/>
                  </a:cxn>
                  <a:cxn ang="0">
                    <a:pos x="353" y="48"/>
                  </a:cxn>
                  <a:cxn ang="0">
                    <a:pos x="443" y="24"/>
                  </a:cxn>
                  <a:cxn ang="0">
                    <a:pos x="443" y="36"/>
                  </a:cxn>
                  <a:cxn ang="0">
                    <a:pos x="353" y="60"/>
                  </a:cxn>
                  <a:cxn ang="0">
                    <a:pos x="257" y="66"/>
                  </a:cxn>
                  <a:cxn ang="0">
                    <a:pos x="186" y="60"/>
                  </a:cxn>
                  <a:cxn ang="0">
                    <a:pos x="120" y="48"/>
                  </a:cxn>
                  <a:cxn ang="0">
                    <a:pos x="60" y="36"/>
                  </a:cxn>
                  <a:cxn ang="0">
                    <a:pos x="0" y="12"/>
                  </a:cxn>
                  <a:cxn ang="0">
                    <a:pos x="0" y="0"/>
                  </a:cxn>
                  <a:cxn ang="0">
                    <a:pos x="54" y="24"/>
                  </a:cxn>
                  <a:cxn ang="0">
                    <a:pos x="120" y="36"/>
                  </a:cxn>
                  <a:cxn ang="0">
                    <a:pos x="186" y="48"/>
                  </a:cxn>
                  <a:cxn ang="0">
                    <a:pos x="257" y="54"/>
                  </a:cxn>
                  <a:cxn ang="0">
                    <a:pos x="257" y="54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29" name="Freeform 13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/>
                <a:ahLst/>
                <a:cxnLst>
                  <a:cxn ang="0">
                    <a:pos x="12" y="66"/>
                  </a:cxn>
                  <a:cxn ang="0">
                    <a:pos x="18" y="108"/>
                  </a:cxn>
                  <a:cxn ang="0">
                    <a:pos x="36" y="144"/>
                  </a:cxn>
                  <a:cxn ang="0">
                    <a:pos x="60" y="180"/>
                  </a:cxn>
                  <a:cxn ang="0">
                    <a:pos x="89" y="216"/>
                  </a:cxn>
                  <a:cxn ang="0">
                    <a:pos x="72" y="216"/>
                  </a:cxn>
                  <a:cxn ang="0">
                    <a:pos x="42" y="180"/>
                  </a:cxn>
                  <a:cxn ang="0">
                    <a:pos x="18" y="144"/>
                  </a:cxn>
                  <a:cxn ang="0">
                    <a:pos x="6" y="108"/>
                  </a:cxn>
                  <a:cxn ang="0">
                    <a:pos x="0" y="66"/>
                  </a:cxn>
                  <a:cxn ang="0">
                    <a:pos x="0" y="30"/>
                  </a:cxn>
                  <a:cxn ang="0">
                    <a:pos x="12" y="0"/>
                  </a:cxn>
                  <a:cxn ang="0">
                    <a:pos x="30" y="0"/>
                  </a:cxn>
                  <a:cxn ang="0">
                    <a:pos x="18" y="30"/>
                  </a:cxn>
                  <a:cxn ang="0">
                    <a:pos x="12" y="66"/>
                  </a:cxn>
                  <a:cxn ang="0">
                    <a:pos x="12" y="66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30" name="Freeform 14"/>
              <p:cNvSpPr>
                <a:spLocks/>
              </p:cNvSpPr>
              <p:nvPr/>
            </p:nvSpPr>
            <p:spPr bwMode="hidden">
              <a:xfrm>
                <a:off x="3569" y="3745"/>
                <a:ext cx="750" cy="461"/>
              </a:xfrm>
              <a:custGeom>
                <a:avLst/>
                <a:gdLst/>
                <a:ahLst/>
                <a:cxnLst>
                  <a:cxn ang="0">
                    <a:pos x="382" y="443"/>
                  </a:cxn>
                  <a:cxn ang="0">
                    <a:pos x="311" y="437"/>
                  </a:cxn>
                  <a:cxn ang="0">
                    <a:pos x="245" y="425"/>
                  </a:cxn>
                  <a:cxn ang="0">
                    <a:pos x="185" y="407"/>
                  </a:cxn>
                  <a:cxn ang="0">
                    <a:pos x="131" y="383"/>
                  </a:cxn>
                  <a:cxn ang="0">
                    <a:pos x="83" y="347"/>
                  </a:cxn>
                  <a:cxn ang="0">
                    <a:pos x="53" y="311"/>
                  </a:cxn>
                  <a:cxn ang="0">
                    <a:pos x="30" y="269"/>
                  </a:cxn>
                  <a:cxn ang="0">
                    <a:pos x="24" y="227"/>
                  </a:cxn>
                  <a:cxn ang="0">
                    <a:pos x="30" y="185"/>
                  </a:cxn>
                  <a:cxn ang="0">
                    <a:pos x="53" y="143"/>
                  </a:cxn>
                  <a:cxn ang="0">
                    <a:pos x="83" y="107"/>
                  </a:cxn>
                  <a:cxn ang="0">
                    <a:pos x="131" y="77"/>
                  </a:cxn>
                  <a:cxn ang="0">
                    <a:pos x="185" y="47"/>
                  </a:cxn>
                  <a:cxn ang="0">
                    <a:pos x="245" y="30"/>
                  </a:cxn>
                  <a:cxn ang="0">
                    <a:pos x="311" y="18"/>
                  </a:cxn>
                  <a:cxn ang="0">
                    <a:pos x="382" y="12"/>
                  </a:cxn>
                  <a:cxn ang="0">
                    <a:pos x="478" y="18"/>
                  </a:cxn>
                  <a:cxn ang="0">
                    <a:pos x="562" y="41"/>
                  </a:cxn>
                  <a:cxn ang="0">
                    <a:pos x="562" y="36"/>
                  </a:cxn>
                  <a:cxn ang="0">
                    <a:pos x="562" y="30"/>
                  </a:cxn>
                  <a:cxn ang="0">
                    <a:pos x="478" y="6"/>
                  </a:cxn>
                  <a:cxn ang="0">
                    <a:pos x="382" y="0"/>
                  </a:cxn>
                  <a:cxn ang="0">
                    <a:pos x="305" y="6"/>
                  </a:cxn>
                  <a:cxn ang="0">
                    <a:pos x="233" y="18"/>
                  </a:cxn>
                  <a:cxn ang="0">
                    <a:pos x="167" y="41"/>
                  </a:cxn>
                  <a:cxn ang="0">
                    <a:pos x="113" y="65"/>
                  </a:cxn>
                  <a:cxn ang="0">
                    <a:pos x="65" y="101"/>
                  </a:cxn>
                  <a:cxn ang="0">
                    <a:pos x="30" y="137"/>
                  </a:cxn>
                  <a:cxn ang="0">
                    <a:pos x="6" y="179"/>
                  </a:cxn>
                  <a:cxn ang="0">
                    <a:pos x="0" y="227"/>
                  </a:cxn>
                  <a:cxn ang="0">
                    <a:pos x="6" y="275"/>
                  </a:cxn>
                  <a:cxn ang="0">
                    <a:pos x="30" y="317"/>
                  </a:cxn>
                  <a:cxn ang="0">
                    <a:pos x="65" y="359"/>
                  </a:cxn>
                  <a:cxn ang="0">
                    <a:pos x="113" y="395"/>
                  </a:cxn>
                  <a:cxn ang="0">
                    <a:pos x="167" y="419"/>
                  </a:cxn>
                  <a:cxn ang="0">
                    <a:pos x="233" y="443"/>
                  </a:cxn>
                  <a:cxn ang="0">
                    <a:pos x="305" y="455"/>
                  </a:cxn>
                  <a:cxn ang="0">
                    <a:pos x="382" y="461"/>
                  </a:cxn>
                  <a:cxn ang="0">
                    <a:pos x="448" y="455"/>
                  </a:cxn>
                  <a:cxn ang="0">
                    <a:pos x="508" y="449"/>
                  </a:cxn>
                  <a:cxn ang="0">
                    <a:pos x="609" y="413"/>
                  </a:cxn>
                  <a:cxn ang="0">
                    <a:pos x="657" y="389"/>
                  </a:cxn>
                  <a:cxn ang="0">
                    <a:pos x="693" y="359"/>
                  </a:cxn>
                  <a:cxn ang="0">
                    <a:pos x="723" y="329"/>
                  </a:cxn>
                  <a:cxn ang="0">
                    <a:pos x="747" y="293"/>
                  </a:cxn>
                  <a:cxn ang="0">
                    <a:pos x="741" y="287"/>
                  </a:cxn>
                  <a:cxn ang="0">
                    <a:pos x="729" y="281"/>
                  </a:cxn>
                  <a:cxn ang="0">
                    <a:pos x="711" y="317"/>
                  </a:cxn>
                  <a:cxn ang="0">
                    <a:pos x="681" y="347"/>
                  </a:cxn>
                  <a:cxn ang="0">
                    <a:pos x="645" y="377"/>
                  </a:cxn>
                  <a:cxn ang="0">
                    <a:pos x="604" y="401"/>
                  </a:cxn>
                  <a:cxn ang="0">
                    <a:pos x="502" y="431"/>
                  </a:cxn>
                  <a:cxn ang="0">
                    <a:pos x="442" y="443"/>
                  </a:cxn>
                  <a:cxn ang="0">
                    <a:pos x="382" y="443"/>
                  </a:cxn>
                  <a:cxn ang="0">
                    <a:pos x="382" y="443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31" name="Freeform 15"/>
              <p:cNvSpPr>
                <a:spLocks/>
              </p:cNvSpPr>
              <p:nvPr/>
            </p:nvSpPr>
            <p:spPr bwMode="hidden">
              <a:xfrm>
                <a:off x="4037" y="3721"/>
                <a:ext cx="96" cy="3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8" y="18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6" y="18"/>
                  </a:cxn>
                  <a:cxn ang="0">
                    <a:pos x="48" y="12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32" name="Oval 16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2059" name="Group 17"/>
            <p:cNvGrpSpPr>
              <a:grpSpLocks/>
            </p:cNvGrpSpPr>
            <p:nvPr userDrawn="1"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9234" name="Oval 18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35" name="Oval 19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36" name="Oval 20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37" name="Oval 21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38" name="Oval 22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39" name="Oval 23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40" name="Oval 24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41" name="Oval 25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42" name="Freeform 26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/>
                <a:ahLst/>
                <a:cxnLst>
                  <a:cxn ang="0">
                    <a:pos x="6" y="6"/>
                  </a:cxn>
                  <a:cxn ang="0">
                    <a:pos x="78" y="12"/>
                  </a:cxn>
                  <a:cxn ang="0">
                    <a:pos x="150" y="18"/>
                  </a:cxn>
                  <a:cxn ang="0">
                    <a:pos x="215" y="36"/>
                  </a:cxn>
                  <a:cxn ang="0">
                    <a:pos x="275" y="60"/>
                  </a:cxn>
                  <a:cxn ang="0">
                    <a:pos x="329" y="84"/>
                  </a:cxn>
                  <a:cxn ang="0">
                    <a:pos x="377" y="114"/>
                  </a:cxn>
                  <a:cxn ang="0">
                    <a:pos x="419" y="150"/>
                  </a:cxn>
                  <a:cxn ang="0">
                    <a:pos x="448" y="186"/>
                  </a:cxn>
                  <a:cxn ang="0">
                    <a:pos x="448" y="162"/>
                  </a:cxn>
                  <a:cxn ang="0">
                    <a:pos x="413" y="126"/>
                  </a:cxn>
                  <a:cxn ang="0">
                    <a:pos x="371" y="96"/>
                  </a:cxn>
                  <a:cxn ang="0">
                    <a:pos x="323" y="66"/>
                  </a:cxn>
                  <a:cxn ang="0">
                    <a:pos x="269" y="48"/>
                  </a:cxn>
                  <a:cxn ang="0">
                    <a:pos x="144" y="12"/>
                  </a:cxn>
                  <a:cxn ang="0">
                    <a:pos x="78" y="6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6" y="6"/>
                  </a:cxn>
                  <a:cxn ang="0">
                    <a:pos x="6" y="6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43" name="Freeform 27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/>
                <a:ahLst/>
                <a:cxnLst>
                  <a:cxn ang="0">
                    <a:pos x="23" y="276"/>
                  </a:cxn>
                  <a:cxn ang="0">
                    <a:pos x="29" y="222"/>
                  </a:cxn>
                  <a:cxn ang="0">
                    <a:pos x="59" y="174"/>
                  </a:cxn>
                  <a:cxn ang="0">
                    <a:pos x="95" y="132"/>
                  </a:cxn>
                  <a:cxn ang="0">
                    <a:pos x="149" y="96"/>
                  </a:cxn>
                  <a:cxn ang="0">
                    <a:pos x="209" y="60"/>
                  </a:cxn>
                  <a:cxn ang="0">
                    <a:pos x="281" y="36"/>
                  </a:cxn>
                  <a:cxn ang="0">
                    <a:pos x="364" y="24"/>
                  </a:cxn>
                  <a:cxn ang="0">
                    <a:pos x="448" y="18"/>
                  </a:cxn>
                  <a:cxn ang="0">
                    <a:pos x="532" y="24"/>
                  </a:cxn>
                  <a:cxn ang="0">
                    <a:pos x="609" y="36"/>
                  </a:cxn>
                  <a:cxn ang="0">
                    <a:pos x="681" y="60"/>
                  </a:cxn>
                  <a:cxn ang="0">
                    <a:pos x="741" y="96"/>
                  </a:cxn>
                  <a:cxn ang="0">
                    <a:pos x="795" y="132"/>
                  </a:cxn>
                  <a:cxn ang="0">
                    <a:pos x="831" y="174"/>
                  </a:cxn>
                  <a:cxn ang="0">
                    <a:pos x="861" y="222"/>
                  </a:cxn>
                  <a:cxn ang="0">
                    <a:pos x="867" y="276"/>
                  </a:cxn>
                  <a:cxn ang="0">
                    <a:pos x="855" y="330"/>
                  </a:cxn>
                  <a:cxn ang="0">
                    <a:pos x="831" y="378"/>
                  </a:cxn>
                  <a:cxn ang="0">
                    <a:pos x="783" y="426"/>
                  </a:cxn>
                  <a:cxn ang="0">
                    <a:pos x="723" y="462"/>
                  </a:cxn>
                  <a:cxn ang="0">
                    <a:pos x="765" y="462"/>
                  </a:cxn>
                  <a:cxn ang="0">
                    <a:pos x="819" y="426"/>
                  </a:cxn>
                  <a:cxn ang="0">
                    <a:pos x="855" y="378"/>
                  </a:cxn>
                  <a:cxn ang="0">
                    <a:pos x="884" y="330"/>
                  </a:cxn>
                  <a:cxn ang="0">
                    <a:pos x="890" y="276"/>
                  </a:cxn>
                  <a:cxn ang="0">
                    <a:pos x="884" y="222"/>
                  </a:cxn>
                  <a:cxn ang="0">
                    <a:pos x="855" y="168"/>
                  </a:cxn>
                  <a:cxn ang="0">
                    <a:pos x="813" y="120"/>
                  </a:cxn>
                  <a:cxn ang="0">
                    <a:pos x="759" y="84"/>
                  </a:cxn>
                  <a:cxn ang="0">
                    <a:pos x="693" y="48"/>
                  </a:cxn>
                  <a:cxn ang="0">
                    <a:pos x="621" y="24"/>
                  </a:cxn>
                  <a:cxn ang="0">
                    <a:pos x="538" y="6"/>
                  </a:cxn>
                  <a:cxn ang="0">
                    <a:pos x="448" y="0"/>
                  </a:cxn>
                  <a:cxn ang="0">
                    <a:pos x="358" y="6"/>
                  </a:cxn>
                  <a:cxn ang="0">
                    <a:pos x="275" y="24"/>
                  </a:cxn>
                  <a:cxn ang="0">
                    <a:pos x="197" y="48"/>
                  </a:cxn>
                  <a:cxn ang="0">
                    <a:pos x="131" y="84"/>
                  </a:cxn>
                  <a:cxn ang="0">
                    <a:pos x="77" y="120"/>
                  </a:cxn>
                  <a:cxn ang="0">
                    <a:pos x="35" y="168"/>
                  </a:cxn>
                  <a:cxn ang="0">
                    <a:pos x="12" y="222"/>
                  </a:cxn>
                  <a:cxn ang="0">
                    <a:pos x="0" y="276"/>
                  </a:cxn>
                  <a:cxn ang="0">
                    <a:pos x="6" y="330"/>
                  </a:cxn>
                  <a:cxn ang="0">
                    <a:pos x="35" y="378"/>
                  </a:cxn>
                  <a:cxn ang="0">
                    <a:pos x="71" y="426"/>
                  </a:cxn>
                  <a:cxn ang="0">
                    <a:pos x="125" y="462"/>
                  </a:cxn>
                  <a:cxn ang="0">
                    <a:pos x="167" y="462"/>
                  </a:cxn>
                  <a:cxn ang="0">
                    <a:pos x="107" y="426"/>
                  </a:cxn>
                  <a:cxn ang="0">
                    <a:pos x="59" y="378"/>
                  </a:cxn>
                  <a:cxn ang="0">
                    <a:pos x="35" y="330"/>
                  </a:cxn>
                  <a:cxn ang="0">
                    <a:pos x="23" y="276"/>
                  </a:cxn>
                  <a:cxn ang="0">
                    <a:pos x="23" y="276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44" name="Freeform 28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/>
                <a:ahLst/>
                <a:cxnLst>
                  <a:cxn ang="0">
                    <a:pos x="18" y="300"/>
                  </a:cxn>
                  <a:cxn ang="0">
                    <a:pos x="24" y="246"/>
                  </a:cxn>
                  <a:cxn ang="0">
                    <a:pos x="48" y="198"/>
                  </a:cxn>
                  <a:cxn ang="0">
                    <a:pos x="83" y="150"/>
                  </a:cxn>
                  <a:cxn ang="0">
                    <a:pos x="131" y="108"/>
                  </a:cxn>
                  <a:cxn ang="0">
                    <a:pos x="185" y="72"/>
                  </a:cxn>
                  <a:cxn ang="0">
                    <a:pos x="251" y="42"/>
                  </a:cxn>
                  <a:cxn ang="0">
                    <a:pos x="329" y="24"/>
                  </a:cxn>
                  <a:cxn ang="0">
                    <a:pos x="406" y="6"/>
                  </a:cxn>
                  <a:cxn ang="0">
                    <a:pos x="406" y="0"/>
                  </a:cxn>
                  <a:cxn ang="0">
                    <a:pos x="323" y="12"/>
                  </a:cxn>
                  <a:cxn ang="0">
                    <a:pos x="245" y="36"/>
                  </a:cxn>
                  <a:cxn ang="0">
                    <a:pos x="179" y="66"/>
                  </a:cxn>
                  <a:cxn ang="0">
                    <a:pos x="119" y="102"/>
                  </a:cxn>
                  <a:cxn ang="0">
                    <a:pos x="72" y="144"/>
                  </a:cxn>
                  <a:cxn ang="0">
                    <a:pos x="30" y="192"/>
                  </a:cxn>
                  <a:cxn ang="0">
                    <a:pos x="6" y="246"/>
                  </a:cxn>
                  <a:cxn ang="0">
                    <a:pos x="0" y="300"/>
                  </a:cxn>
                  <a:cxn ang="0">
                    <a:pos x="6" y="348"/>
                  </a:cxn>
                  <a:cxn ang="0">
                    <a:pos x="30" y="396"/>
                  </a:cxn>
                  <a:cxn ang="0">
                    <a:pos x="66" y="444"/>
                  </a:cxn>
                  <a:cxn ang="0">
                    <a:pos x="107" y="486"/>
                  </a:cxn>
                  <a:cxn ang="0">
                    <a:pos x="131" y="486"/>
                  </a:cxn>
                  <a:cxn ang="0">
                    <a:pos x="83" y="450"/>
                  </a:cxn>
                  <a:cxn ang="0">
                    <a:pos x="48" y="402"/>
                  </a:cxn>
                  <a:cxn ang="0">
                    <a:pos x="24" y="354"/>
                  </a:cxn>
                  <a:cxn ang="0">
                    <a:pos x="18" y="300"/>
                  </a:cxn>
                  <a:cxn ang="0">
                    <a:pos x="18" y="300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45" name="Freeform 29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/>
                <a:ahLst/>
                <a:cxnLst>
                  <a:cxn ang="0">
                    <a:pos x="89" y="84"/>
                  </a:cxn>
                  <a:cxn ang="0">
                    <a:pos x="83" y="132"/>
                  </a:cxn>
                  <a:cxn ang="0">
                    <a:pos x="65" y="174"/>
                  </a:cxn>
                  <a:cxn ang="0">
                    <a:pos x="36" y="216"/>
                  </a:cxn>
                  <a:cxn ang="0">
                    <a:pos x="0" y="252"/>
                  </a:cxn>
                  <a:cxn ang="0">
                    <a:pos x="18" y="252"/>
                  </a:cxn>
                  <a:cxn ang="0">
                    <a:pos x="53" y="216"/>
                  </a:cxn>
                  <a:cxn ang="0">
                    <a:pos x="83" y="174"/>
                  </a:cxn>
                  <a:cxn ang="0">
                    <a:pos x="101" y="132"/>
                  </a:cxn>
                  <a:cxn ang="0">
                    <a:pos x="107" y="84"/>
                  </a:cxn>
                  <a:cxn ang="0">
                    <a:pos x="101" y="42"/>
                  </a:cxn>
                  <a:cxn ang="0">
                    <a:pos x="89" y="0"/>
                  </a:cxn>
                  <a:cxn ang="0">
                    <a:pos x="65" y="0"/>
                  </a:cxn>
                  <a:cxn ang="0">
                    <a:pos x="83" y="42"/>
                  </a:cxn>
                  <a:cxn ang="0">
                    <a:pos x="89" y="84"/>
                  </a:cxn>
                  <a:cxn ang="0">
                    <a:pos x="89" y="84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46" name="Freeform 30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/>
                <a:ahLst/>
                <a:cxnLst>
                  <a:cxn ang="0">
                    <a:pos x="518" y="18"/>
                  </a:cxn>
                  <a:cxn ang="0">
                    <a:pos x="597" y="24"/>
                  </a:cxn>
                  <a:cxn ang="0">
                    <a:pos x="682" y="30"/>
                  </a:cxn>
                  <a:cxn ang="0">
                    <a:pos x="755" y="42"/>
                  </a:cxn>
                  <a:cxn ang="0">
                    <a:pos x="828" y="60"/>
                  </a:cxn>
                  <a:cxn ang="0">
                    <a:pos x="835" y="42"/>
                  </a:cxn>
                  <a:cxn ang="0">
                    <a:pos x="761" y="24"/>
                  </a:cxn>
                  <a:cxn ang="0">
                    <a:pos x="688" y="12"/>
                  </a:cxn>
                  <a:cxn ang="0">
                    <a:pos x="603" y="6"/>
                  </a:cxn>
                  <a:cxn ang="0">
                    <a:pos x="518" y="0"/>
                  </a:cxn>
                  <a:cxn ang="0">
                    <a:pos x="372" y="12"/>
                  </a:cxn>
                  <a:cxn ang="0">
                    <a:pos x="232" y="36"/>
                  </a:cxn>
                  <a:cxn ang="0">
                    <a:pos x="110" y="78"/>
                  </a:cxn>
                  <a:cxn ang="0">
                    <a:pos x="0" y="132"/>
                  </a:cxn>
                  <a:cxn ang="0">
                    <a:pos x="19" y="150"/>
                  </a:cxn>
                  <a:cxn ang="0">
                    <a:pos x="122" y="96"/>
                  </a:cxn>
                  <a:cxn ang="0">
                    <a:pos x="244" y="54"/>
                  </a:cxn>
                  <a:cxn ang="0">
                    <a:pos x="378" y="30"/>
                  </a:cxn>
                  <a:cxn ang="0">
                    <a:pos x="518" y="18"/>
                  </a:cxn>
                  <a:cxn ang="0">
                    <a:pos x="518" y="18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47" name="Freeform 31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/>
                <a:ahLst/>
                <a:cxnLst>
                  <a:cxn ang="0">
                    <a:pos x="31" y="263"/>
                  </a:cxn>
                  <a:cxn ang="0">
                    <a:pos x="43" y="191"/>
                  </a:cxn>
                  <a:cxn ang="0">
                    <a:pos x="67" y="131"/>
                  </a:cxn>
                  <a:cxn ang="0">
                    <a:pos x="116" y="72"/>
                  </a:cxn>
                  <a:cxn ang="0">
                    <a:pos x="171" y="18"/>
                  </a:cxn>
                  <a:cxn ang="0">
                    <a:pos x="153" y="0"/>
                  </a:cxn>
                  <a:cxn ang="0">
                    <a:pos x="86" y="60"/>
                  </a:cxn>
                  <a:cxn ang="0">
                    <a:pos x="43" y="120"/>
                  </a:cxn>
                  <a:cxn ang="0">
                    <a:pos x="13" y="191"/>
                  </a:cxn>
                  <a:cxn ang="0">
                    <a:pos x="0" y="263"/>
                  </a:cxn>
                  <a:cxn ang="0">
                    <a:pos x="6" y="317"/>
                  </a:cxn>
                  <a:cxn ang="0">
                    <a:pos x="25" y="365"/>
                  </a:cxn>
                  <a:cxn ang="0">
                    <a:pos x="49" y="413"/>
                  </a:cxn>
                  <a:cxn ang="0">
                    <a:pos x="86" y="461"/>
                  </a:cxn>
                  <a:cxn ang="0">
                    <a:pos x="122" y="461"/>
                  </a:cxn>
                  <a:cxn ang="0">
                    <a:pos x="86" y="413"/>
                  </a:cxn>
                  <a:cxn ang="0">
                    <a:pos x="55" y="365"/>
                  </a:cxn>
                  <a:cxn ang="0">
                    <a:pos x="37" y="317"/>
                  </a:cxn>
                  <a:cxn ang="0">
                    <a:pos x="31" y="263"/>
                  </a:cxn>
                  <a:cxn ang="0">
                    <a:pos x="31" y="263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48" name="Freeform 32"/>
              <p:cNvSpPr>
                <a:spLocks/>
              </p:cNvSpPr>
              <p:nvPr/>
            </p:nvSpPr>
            <p:spPr bwMode="hidden">
              <a:xfrm>
                <a:off x="2951" y="3751"/>
                <a:ext cx="360" cy="563"/>
              </a:xfrm>
              <a:custGeom>
                <a:avLst/>
                <a:gdLst/>
                <a:ahLst/>
                <a:cxnLst>
                  <a:cxn ang="0">
                    <a:pos x="360" y="365"/>
                  </a:cxn>
                  <a:cxn ang="0">
                    <a:pos x="353" y="305"/>
                  </a:cxn>
                  <a:cxn ang="0">
                    <a:pos x="335" y="251"/>
                  </a:cxn>
                  <a:cxn ang="0">
                    <a:pos x="305" y="204"/>
                  </a:cxn>
                  <a:cxn ang="0">
                    <a:pos x="262" y="156"/>
                  </a:cxn>
                  <a:cxn ang="0">
                    <a:pos x="213" y="108"/>
                  </a:cxn>
                  <a:cxn ang="0">
                    <a:pos x="159" y="66"/>
                  </a:cxn>
                  <a:cxn ang="0">
                    <a:pos x="92" y="30"/>
                  </a:cxn>
                  <a:cxn ang="0">
                    <a:pos x="19" y="0"/>
                  </a:cxn>
                  <a:cxn ang="0">
                    <a:pos x="0" y="12"/>
                  </a:cxn>
                  <a:cxn ang="0">
                    <a:pos x="67" y="42"/>
                  </a:cxn>
                  <a:cxn ang="0">
                    <a:pos x="134" y="78"/>
                  </a:cxn>
                  <a:cxn ang="0">
                    <a:pos x="189" y="114"/>
                  </a:cxn>
                  <a:cxn ang="0">
                    <a:pos x="238" y="162"/>
                  </a:cxn>
                  <a:cxn ang="0">
                    <a:pos x="274" y="210"/>
                  </a:cxn>
                  <a:cxn ang="0">
                    <a:pos x="299" y="257"/>
                  </a:cxn>
                  <a:cxn ang="0">
                    <a:pos x="317" y="311"/>
                  </a:cxn>
                  <a:cxn ang="0">
                    <a:pos x="323" y="365"/>
                  </a:cxn>
                  <a:cxn ang="0">
                    <a:pos x="317" y="419"/>
                  </a:cxn>
                  <a:cxn ang="0">
                    <a:pos x="299" y="467"/>
                  </a:cxn>
                  <a:cxn ang="0">
                    <a:pos x="274" y="515"/>
                  </a:cxn>
                  <a:cxn ang="0">
                    <a:pos x="238" y="563"/>
                  </a:cxn>
                  <a:cxn ang="0">
                    <a:pos x="268" y="563"/>
                  </a:cxn>
                  <a:cxn ang="0">
                    <a:pos x="311" y="515"/>
                  </a:cxn>
                  <a:cxn ang="0">
                    <a:pos x="335" y="467"/>
                  </a:cxn>
                  <a:cxn ang="0">
                    <a:pos x="353" y="419"/>
                  </a:cxn>
                  <a:cxn ang="0">
                    <a:pos x="360" y="365"/>
                  </a:cxn>
                  <a:cxn ang="0">
                    <a:pos x="360" y="36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49" name="Freeform 33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/>
                <a:ahLst/>
                <a:cxnLst>
                  <a:cxn ang="0">
                    <a:pos x="1053" y="425"/>
                  </a:cxn>
                  <a:cxn ang="0">
                    <a:pos x="1078" y="419"/>
                  </a:cxn>
                  <a:cxn ang="0">
                    <a:pos x="1066" y="377"/>
                  </a:cxn>
                  <a:cxn ang="0">
                    <a:pos x="1047" y="336"/>
                  </a:cxn>
                  <a:cxn ang="0">
                    <a:pos x="986" y="252"/>
                  </a:cxn>
                  <a:cxn ang="0">
                    <a:pos x="907" y="180"/>
                  </a:cxn>
                  <a:cxn ang="0">
                    <a:pos x="810" y="120"/>
                  </a:cxn>
                  <a:cxn ang="0">
                    <a:pos x="694" y="72"/>
                  </a:cxn>
                  <a:cxn ang="0">
                    <a:pos x="560" y="30"/>
                  </a:cxn>
                  <a:cxn ang="0">
                    <a:pos x="420" y="6"/>
                  </a:cxn>
                  <a:cxn ang="0">
                    <a:pos x="268" y="0"/>
                  </a:cxn>
                  <a:cxn ang="0">
                    <a:pos x="134" y="6"/>
                  </a:cxn>
                  <a:cxn ang="0">
                    <a:pos x="0" y="24"/>
                  </a:cxn>
                  <a:cxn ang="0">
                    <a:pos x="12" y="36"/>
                  </a:cxn>
                  <a:cxn ang="0">
                    <a:pos x="134" y="18"/>
                  </a:cxn>
                  <a:cxn ang="0">
                    <a:pos x="268" y="12"/>
                  </a:cxn>
                  <a:cxn ang="0">
                    <a:pos x="420" y="18"/>
                  </a:cxn>
                  <a:cxn ang="0">
                    <a:pos x="554" y="42"/>
                  </a:cxn>
                  <a:cxn ang="0">
                    <a:pos x="682" y="84"/>
                  </a:cxn>
                  <a:cxn ang="0">
                    <a:pos x="798" y="132"/>
                  </a:cxn>
                  <a:cxn ang="0">
                    <a:pos x="895" y="192"/>
                  </a:cxn>
                  <a:cxn ang="0">
                    <a:pos x="968" y="264"/>
                  </a:cxn>
                  <a:cxn ang="0">
                    <a:pos x="999" y="300"/>
                  </a:cxn>
                  <a:cxn ang="0">
                    <a:pos x="1023" y="342"/>
                  </a:cxn>
                  <a:cxn ang="0">
                    <a:pos x="1041" y="383"/>
                  </a:cxn>
                  <a:cxn ang="0">
                    <a:pos x="1053" y="425"/>
                  </a:cxn>
                  <a:cxn ang="0">
                    <a:pos x="1053" y="425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50" name="Freeform 34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/>
                <a:ahLst/>
                <a:cxnLst>
                  <a:cxn ang="0">
                    <a:pos x="0" y="234"/>
                  </a:cxn>
                  <a:cxn ang="0">
                    <a:pos x="25" y="234"/>
                  </a:cxn>
                  <a:cxn ang="0">
                    <a:pos x="55" y="186"/>
                  </a:cxn>
                  <a:cxn ang="0">
                    <a:pos x="80" y="138"/>
                  </a:cxn>
                  <a:cxn ang="0">
                    <a:pos x="92" y="90"/>
                  </a:cxn>
                  <a:cxn ang="0">
                    <a:pos x="98" y="36"/>
                  </a:cxn>
                  <a:cxn ang="0">
                    <a:pos x="98" y="0"/>
                  </a:cxn>
                  <a:cxn ang="0">
                    <a:pos x="74" y="0"/>
                  </a:cxn>
                  <a:cxn ang="0">
                    <a:pos x="74" y="36"/>
                  </a:cxn>
                  <a:cxn ang="0">
                    <a:pos x="67" y="90"/>
                  </a:cxn>
                  <a:cxn ang="0">
                    <a:pos x="55" y="138"/>
                  </a:cxn>
                  <a:cxn ang="0">
                    <a:pos x="31" y="186"/>
                  </a:cxn>
                  <a:cxn ang="0">
                    <a:pos x="0" y="234"/>
                  </a:cxn>
                  <a:cxn ang="0">
                    <a:pos x="0" y="234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51" name="Freeform 35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/>
                <a:ahLst/>
                <a:cxnLst>
                  <a:cxn ang="0">
                    <a:pos x="18" y="443"/>
                  </a:cxn>
                  <a:cxn ang="0">
                    <a:pos x="24" y="371"/>
                  </a:cxn>
                  <a:cxn ang="0">
                    <a:pos x="55" y="305"/>
                  </a:cxn>
                  <a:cxn ang="0">
                    <a:pos x="91" y="246"/>
                  </a:cxn>
                  <a:cxn ang="0">
                    <a:pos x="146" y="186"/>
                  </a:cxn>
                  <a:cxn ang="0">
                    <a:pos x="213" y="132"/>
                  </a:cxn>
                  <a:cxn ang="0">
                    <a:pos x="292" y="84"/>
                  </a:cxn>
                  <a:cxn ang="0">
                    <a:pos x="384" y="48"/>
                  </a:cxn>
                  <a:cxn ang="0">
                    <a:pos x="481" y="12"/>
                  </a:cxn>
                  <a:cxn ang="0">
                    <a:pos x="457" y="0"/>
                  </a:cxn>
                  <a:cxn ang="0">
                    <a:pos x="359" y="36"/>
                  </a:cxn>
                  <a:cxn ang="0">
                    <a:pos x="274" y="78"/>
                  </a:cxn>
                  <a:cxn ang="0">
                    <a:pos x="195" y="126"/>
                  </a:cxn>
                  <a:cxn ang="0">
                    <a:pos x="128" y="180"/>
                  </a:cxn>
                  <a:cxn ang="0">
                    <a:pos x="73" y="240"/>
                  </a:cxn>
                  <a:cxn ang="0">
                    <a:pos x="37" y="305"/>
                  </a:cxn>
                  <a:cxn ang="0">
                    <a:pos x="6" y="371"/>
                  </a:cxn>
                  <a:cxn ang="0">
                    <a:pos x="0" y="443"/>
                  </a:cxn>
                  <a:cxn ang="0">
                    <a:pos x="6" y="497"/>
                  </a:cxn>
                  <a:cxn ang="0">
                    <a:pos x="18" y="545"/>
                  </a:cxn>
                  <a:cxn ang="0">
                    <a:pos x="43" y="593"/>
                  </a:cxn>
                  <a:cxn ang="0">
                    <a:pos x="73" y="641"/>
                  </a:cxn>
                  <a:cxn ang="0">
                    <a:pos x="97" y="641"/>
                  </a:cxn>
                  <a:cxn ang="0">
                    <a:pos x="67" y="593"/>
                  </a:cxn>
                  <a:cxn ang="0">
                    <a:pos x="43" y="545"/>
                  </a:cxn>
                  <a:cxn ang="0">
                    <a:pos x="24" y="497"/>
                  </a:cxn>
                  <a:cxn ang="0">
                    <a:pos x="18" y="443"/>
                  </a:cxn>
                  <a:cxn ang="0">
                    <a:pos x="18" y="443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2060" name="Group 36"/>
            <p:cNvGrpSpPr>
              <a:grpSpLocks/>
            </p:cNvGrpSpPr>
            <p:nvPr userDrawn="1"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9253" name="Freeform 37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/>
                <a:ahLst/>
                <a:cxnLst>
                  <a:cxn ang="0">
                    <a:pos x="484" y="6"/>
                  </a:cxn>
                  <a:cxn ang="0">
                    <a:pos x="263" y="60"/>
                  </a:cxn>
                  <a:cxn ang="0">
                    <a:pos x="101" y="162"/>
                  </a:cxn>
                  <a:cxn ang="0">
                    <a:pos x="12" y="294"/>
                  </a:cxn>
                  <a:cxn ang="0">
                    <a:pos x="0" y="366"/>
                  </a:cxn>
                  <a:cxn ang="0">
                    <a:pos x="12" y="437"/>
                  </a:cxn>
                  <a:cxn ang="0">
                    <a:pos x="101" y="569"/>
                  </a:cxn>
                  <a:cxn ang="0">
                    <a:pos x="263" y="671"/>
                  </a:cxn>
                  <a:cxn ang="0">
                    <a:pos x="484" y="725"/>
                  </a:cxn>
                  <a:cxn ang="0">
                    <a:pos x="723" y="725"/>
                  </a:cxn>
                  <a:cxn ang="0">
                    <a:pos x="938" y="671"/>
                  </a:cxn>
                  <a:cxn ang="0">
                    <a:pos x="1100" y="569"/>
                  </a:cxn>
                  <a:cxn ang="0">
                    <a:pos x="1189" y="437"/>
                  </a:cxn>
                  <a:cxn ang="0">
                    <a:pos x="1201" y="366"/>
                  </a:cxn>
                  <a:cxn ang="0">
                    <a:pos x="1189" y="294"/>
                  </a:cxn>
                  <a:cxn ang="0">
                    <a:pos x="1100" y="162"/>
                  </a:cxn>
                  <a:cxn ang="0">
                    <a:pos x="938" y="60"/>
                  </a:cxn>
                  <a:cxn ang="0">
                    <a:pos x="723" y="6"/>
                  </a:cxn>
                  <a:cxn ang="0">
                    <a:pos x="604" y="0"/>
                  </a:cxn>
                  <a:cxn ang="0">
                    <a:pos x="490" y="701"/>
                  </a:cxn>
                  <a:cxn ang="0">
                    <a:pos x="287" y="647"/>
                  </a:cxn>
                  <a:cxn ang="0">
                    <a:pos x="131" y="557"/>
                  </a:cxn>
                  <a:cxn ang="0">
                    <a:pos x="48" y="437"/>
                  </a:cxn>
                  <a:cxn ang="0">
                    <a:pos x="36" y="366"/>
                  </a:cxn>
                  <a:cxn ang="0">
                    <a:pos x="48" y="300"/>
                  </a:cxn>
                  <a:cxn ang="0">
                    <a:pos x="131" y="174"/>
                  </a:cxn>
                  <a:cxn ang="0">
                    <a:pos x="287" y="84"/>
                  </a:cxn>
                  <a:cxn ang="0">
                    <a:pos x="490" y="30"/>
                  </a:cxn>
                  <a:cxn ang="0">
                    <a:pos x="717" y="30"/>
                  </a:cxn>
                  <a:cxn ang="0">
                    <a:pos x="920" y="84"/>
                  </a:cxn>
                  <a:cxn ang="0">
                    <a:pos x="1070" y="174"/>
                  </a:cxn>
                  <a:cxn ang="0">
                    <a:pos x="1153" y="300"/>
                  </a:cxn>
                  <a:cxn ang="0">
                    <a:pos x="1153" y="437"/>
                  </a:cxn>
                  <a:cxn ang="0">
                    <a:pos x="1070" y="557"/>
                  </a:cxn>
                  <a:cxn ang="0">
                    <a:pos x="920" y="647"/>
                  </a:cxn>
                  <a:cxn ang="0">
                    <a:pos x="717" y="701"/>
                  </a:cxn>
                  <a:cxn ang="0">
                    <a:pos x="604" y="707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54" name="Freeform 38"/>
              <p:cNvSpPr>
                <a:spLocks/>
              </p:cNvSpPr>
              <p:nvPr/>
            </p:nvSpPr>
            <p:spPr bwMode="hidden">
              <a:xfrm>
                <a:off x="4128" y="3366"/>
                <a:ext cx="544" cy="737"/>
              </a:xfrm>
              <a:custGeom>
                <a:avLst/>
                <a:gdLst/>
                <a:ahLst/>
                <a:cxnLst>
                  <a:cxn ang="0">
                    <a:pos x="24" y="402"/>
                  </a:cxn>
                  <a:cxn ang="0">
                    <a:pos x="36" y="330"/>
                  </a:cxn>
                  <a:cxn ang="0">
                    <a:pos x="66" y="264"/>
                  </a:cxn>
                  <a:cxn ang="0">
                    <a:pos x="108" y="204"/>
                  </a:cxn>
                  <a:cxn ang="0">
                    <a:pos x="173" y="150"/>
                  </a:cxn>
                  <a:cxn ang="0">
                    <a:pos x="251" y="102"/>
                  </a:cxn>
                  <a:cxn ang="0">
                    <a:pos x="335" y="60"/>
                  </a:cxn>
                  <a:cxn ang="0">
                    <a:pos x="436" y="30"/>
                  </a:cxn>
                  <a:cxn ang="0">
                    <a:pos x="544" y="12"/>
                  </a:cxn>
                  <a:cxn ang="0">
                    <a:pos x="544" y="0"/>
                  </a:cxn>
                  <a:cxn ang="0">
                    <a:pos x="430" y="18"/>
                  </a:cxn>
                  <a:cxn ang="0">
                    <a:pos x="329" y="48"/>
                  </a:cxn>
                  <a:cxn ang="0">
                    <a:pos x="233" y="90"/>
                  </a:cxn>
                  <a:cxn ang="0">
                    <a:pos x="155" y="138"/>
                  </a:cxn>
                  <a:cxn ang="0">
                    <a:pos x="90" y="198"/>
                  </a:cxn>
                  <a:cxn ang="0">
                    <a:pos x="42" y="258"/>
                  </a:cxn>
                  <a:cxn ang="0">
                    <a:pos x="12" y="330"/>
                  </a:cxn>
                  <a:cxn ang="0">
                    <a:pos x="0" y="402"/>
                  </a:cxn>
                  <a:cxn ang="0">
                    <a:pos x="6" y="455"/>
                  </a:cxn>
                  <a:cxn ang="0">
                    <a:pos x="18" y="503"/>
                  </a:cxn>
                  <a:cxn ang="0">
                    <a:pos x="42" y="545"/>
                  </a:cxn>
                  <a:cxn ang="0">
                    <a:pos x="78" y="593"/>
                  </a:cxn>
                  <a:cxn ang="0">
                    <a:pos x="114" y="635"/>
                  </a:cxn>
                  <a:cxn ang="0">
                    <a:pos x="161" y="671"/>
                  </a:cxn>
                  <a:cxn ang="0">
                    <a:pos x="221" y="707"/>
                  </a:cxn>
                  <a:cxn ang="0">
                    <a:pos x="281" y="737"/>
                  </a:cxn>
                  <a:cxn ang="0">
                    <a:pos x="323" y="737"/>
                  </a:cxn>
                  <a:cxn ang="0">
                    <a:pos x="257" y="707"/>
                  </a:cxn>
                  <a:cxn ang="0">
                    <a:pos x="203" y="671"/>
                  </a:cxn>
                  <a:cxn ang="0">
                    <a:pos x="149" y="635"/>
                  </a:cxn>
                  <a:cxn ang="0">
                    <a:pos x="108" y="593"/>
                  </a:cxn>
                  <a:cxn ang="0">
                    <a:pos x="72" y="551"/>
                  </a:cxn>
                  <a:cxn ang="0">
                    <a:pos x="48" y="503"/>
                  </a:cxn>
                  <a:cxn ang="0">
                    <a:pos x="30" y="455"/>
                  </a:cxn>
                  <a:cxn ang="0">
                    <a:pos x="24" y="402"/>
                  </a:cxn>
                  <a:cxn ang="0">
                    <a:pos x="24" y="402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55" name="Freeform 39"/>
              <p:cNvSpPr>
                <a:spLocks/>
              </p:cNvSpPr>
              <p:nvPr/>
            </p:nvSpPr>
            <p:spPr bwMode="hidden">
              <a:xfrm>
                <a:off x="4792" y="3360"/>
                <a:ext cx="609" cy="252"/>
              </a:xfrm>
              <a:custGeom>
                <a:avLst/>
                <a:gdLst/>
                <a:ahLst/>
                <a:cxnLst>
                  <a:cxn ang="0">
                    <a:pos x="12" y="12"/>
                  </a:cxn>
                  <a:cxn ang="0">
                    <a:pos x="113" y="18"/>
                  </a:cxn>
                  <a:cxn ang="0">
                    <a:pos x="203" y="30"/>
                  </a:cxn>
                  <a:cxn ang="0">
                    <a:pos x="292" y="48"/>
                  </a:cxn>
                  <a:cxn ang="0">
                    <a:pos x="376" y="78"/>
                  </a:cxn>
                  <a:cxn ang="0">
                    <a:pos x="448" y="114"/>
                  </a:cxn>
                  <a:cxn ang="0">
                    <a:pos x="514" y="156"/>
                  </a:cxn>
                  <a:cxn ang="0">
                    <a:pos x="567" y="198"/>
                  </a:cxn>
                  <a:cxn ang="0">
                    <a:pos x="609" y="252"/>
                  </a:cxn>
                  <a:cxn ang="0">
                    <a:pos x="609" y="216"/>
                  </a:cxn>
                  <a:cxn ang="0">
                    <a:pos x="561" y="168"/>
                  </a:cxn>
                  <a:cxn ang="0">
                    <a:pos x="502" y="126"/>
                  </a:cxn>
                  <a:cxn ang="0">
                    <a:pos x="436" y="90"/>
                  </a:cxn>
                  <a:cxn ang="0">
                    <a:pos x="364" y="60"/>
                  </a:cxn>
                  <a:cxn ang="0">
                    <a:pos x="286" y="36"/>
                  </a:cxn>
                  <a:cxn ang="0">
                    <a:pos x="197" y="18"/>
                  </a:cxn>
                  <a:cxn ang="0">
                    <a:pos x="107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2" y="12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56" name="Freeform 40"/>
              <p:cNvSpPr>
                <a:spLocks/>
              </p:cNvSpPr>
              <p:nvPr/>
            </p:nvSpPr>
            <p:spPr bwMode="hidden">
              <a:xfrm>
                <a:off x="5246" y="4007"/>
                <a:ext cx="72" cy="54"/>
              </a:xfrm>
              <a:custGeom>
                <a:avLst/>
                <a:gdLst/>
                <a:ahLst/>
                <a:cxnLst>
                  <a:cxn ang="0">
                    <a:pos x="72" y="0"/>
                  </a:cxn>
                  <a:cxn ang="0">
                    <a:pos x="36" y="30"/>
                  </a:cxn>
                  <a:cxn ang="0">
                    <a:pos x="0" y="54"/>
                  </a:cxn>
                  <a:cxn ang="0">
                    <a:pos x="36" y="54"/>
                  </a:cxn>
                  <a:cxn ang="0">
                    <a:pos x="54" y="42"/>
                  </a:cxn>
                  <a:cxn ang="0">
                    <a:pos x="72" y="24"/>
                  </a:cxn>
                  <a:cxn ang="0">
                    <a:pos x="72" y="24"/>
                  </a:cxn>
                  <a:cxn ang="0">
                    <a:pos x="72" y="0"/>
                  </a:cxn>
                  <a:cxn ang="0">
                    <a:pos x="72" y="0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57" name="Freeform 41"/>
              <p:cNvSpPr>
                <a:spLocks/>
              </p:cNvSpPr>
              <p:nvPr/>
            </p:nvSpPr>
            <p:spPr bwMode="hidden">
              <a:xfrm>
                <a:off x="4505" y="4073"/>
                <a:ext cx="705" cy="108"/>
              </a:xfrm>
              <a:custGeom>
                <a:avLst/>
                <a:gdLst/>
                <a:ahLst/>
                <a:cxnLst>
                  <a:cxn ang="0">
                    <a:pos x="299" y="90"/>
                  </a:cxn>
                  <a:cxn ang="0">
                    <a:pos x="221" y="90"/>
                  </a:cxn>
                  <a:cxn ang="0">
                    <a:pos x="143" y="78"/>
                  </a:cxn>
                  <a:cxn ang="0">
                    <a:pos x="0" y="48"/>
                  </a:cxn>
                  <a:cxn ang="0">
                    <a:pos x="0" y="66"/>
                  </a:cxn>
                  <a:cxn ang="0">
                    <a:pos x="143" y="96"/>
                  </a:cxn>
                  <a:cxn ang="0">
                    <a:pos x="221" y="108"/>
                  </a:cxn>
                  <a:cxn ang="0">
                    <a:pos x="299" y="108"/>
                  </a:cxn>
                  <a:cxn ang="0">
                    <a:pos x="412" y="102"/>
                  </a:cxn>
                  <a:cxn ang="0">
                    <a:pos x="520" y="84"/>
                  </a:cxn>
                  <a:cxn ang="0">
                    <a:pos x="615" y="60"/>
                  </a:cxn>
                  <a:cxn ang="0">
                    <a:pos x="705" y="24"/>
                  </a:cxn>
                  <a:cxn ang="0">
                    <a:pos x="705" y="0"/>
                  </a:cxn>
                  <a:cxn ang="0">
                    <a:pos x="615" y="42"/>
                  </a:cxn>
                  <a:cxn ang="0">
                    <a:pos x="520" y="66"/>
                  </a:cxn>
                  <a:cxn ang="0">
                    <a:pos x="412" y="84"/>
                  </a:cxn>
                  <a:cxn ang="0">
                    <a:pos x="299" y="90"/>
                  </a:cxn>
                  <a:cxn ang="0">
                    <a:pos x="299" y="90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58" name="Freeform 42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/>
                <a:ahLst/>
                <a:cxnLst>
                  <a:cxn ang="0">
                    <a:pos x="119" y="114"/>
                  </a:cxn>
                  <a:cxn ang="0">
                    <a:pos x="113" y="173"/>
                  </a:cxn>
                  <a:cxn ang="0">
                    <a:pos x="89" y="239"/>
                  </a:cxn>
                  <a:cxn ang="0">
                    <a:pos x="47" y="293"/>
                  </a:cxn>
                  <a:cxn ang="0">
                    <a:pos x="0" y="341"/>
                  </a:cxn>
                  <a:cxn ang="0">
                    <a:pos x="29" y="341"/>
                  </a:cxn>
                  <a:cxn ang="0">
                    <a:pos x="77" y="287"/>
                  </a:cxn>
                  <a:cxn ang="0">
                    <a:pos x="113" y="233"/>
                  </a:cxn>
                  <a:cxn ang="0">
                    <a:pos x="137" y="173"/>
                  </a:cxn>
                  <a:cxn ang="0">
                    <a:pos x="143" y="114"/>
                  </a:cxn>
                  <a:cxn ang="0">
                    <a:pos x="137" y="60"/>
                  </a:cxn>
                  <a:cxn ang="0">
                    <a:pos x="119" y="0"/>
                  </a:cxn>
                  <a:cxn ang="0">
                    <a:pos x="89" y="0"/>
                  </a:cxn>
                  <a:cxn ang="0">
                    <a:pos x="113" y="60"/>
                  </a:cxn>
                  <a:cxn ang="0">
                    <a:pos x="119" y="114"/>
                  </a:cxn>
                  <a:cxn ang="0">
                    <a:pos x="119" y="114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59" name="Freeform 43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/>
                <a:ahLst/>
                <a:cxnLst>
                  <a:cxn ang="0">
                    <a:pos x="59" y="90"/>
                  </a:cxn>
                  <a:cxn ang="0">
                    <a:pos x="83" y="84"/>
                  </a:cxn>
                  <a:cxn ang="0">
                    <a:pos x="71" y="60"/>
                  </a:cxn>
                  <a:cxn ang="0">
                    <a:pos x="53" y="42"/>
                  </a:cxn>
                  <a:cxn ang="0">
                    <a:pos x="6" y="0"/>
                  </a:cxn>
                  <a:cxn ang="0">
                    <a:pos x="0" y="18"/>
                  </a:cxn>
                  <a:cxn ang="0">
                    <a:pos x="35" y="48"/>
                  </a:cxn>
                  <a:cxn ang="0">
                    <a:pos x="59" y="90"/>
                  </a:cxn>
                  <a:cxn ang="0">
                    <a:pos x="59" y="90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60" name="Freeform 44"/>
              <p:cNvSpPr>
                <a:spLocks/>
              </p:cNvSpPr>
              <p:nvPr/>
            </p:nvSpPr>
            <p:spPr bwMode="hidden">
              <a:xfrm>
                <a:off x="4445" y="3552"/>
                <a:ext cx="717" cy="431"/>
              </a:xfrm>
              <a:custGeom>
                <a:avLst/>
                <a:gdLst/>
                <a:ahLst/>
                <a:cxnLst>
                  <a:cxn ang="0">
                    <a:pos x="693" y="216"/>
                  </a:cxn>
                  <a:cxn ang="0">
                    <a:pos x="687" y="257"/>
                  </a:cxn>
                  <a:cxn ang="0">
                    <a:pos x="669" y="293"/>
                  </a:cxn>
                  <a:cxn ang="0">
                    <a:pos x="633" y="329"/>
                  </a:cxn>
                  <a:cxn ang="0">
                    <a:pos x="598" y="359"/>
                  </a:cxn>
                  <a:cxn ang="0">
                    <a:pos x="544" y="383"/>
                  </a:cxn>
                  <a:cxn ang="0">
                    <a:pos x="490" y="401"/>
                  </a:cxn>
                  <a:cxn ang="0">
                    <a:pos x="424" y="413"/>
                  </a:cxn>
                  <a:cxn ang="0">
                    <a:pos x="359" y="419"/>
                  </a:cxn>
                  <a:cxn ang="0">
                    <a:pos x="293" y="413"/>
                  </a:cxn>
                  <a:cxn ang="0">
                    <a:pos x="227" y="401"/>
                  </a:cxn>
                  <a:cxn ang="0">
                    <a:pos x="173" y="383"/>
                  </a:cxn>
                  <a:cxn ang="0">
                    <a:pos x="119" y="359"/>
                  </a:cxn>
                  <a:cxn ang="0">
                    <a:pos x="84" y="329"/>
                  </a:cxn>
                  <a:cxn ang="0">
                    <a:pos x="48" y="293"/>
                  </a:cxn>
                  <a:cxn ang="0">
                    <a:pos x="30" y="257"/>
                  </a:cxn>
                  <a:cxn ang="0">
                    <a:pos x="24" y="216"/>
                  </a:cxn>
                  <a:cxn ang="0">
                    <a:pos x="30" y="174"/>
                  </a:cxn>
                  <a:cxn ang="0">
                    <a:pos x="48" y="138"/>
                  </a:cxn>
                  <a:cxn ang="0">
                    <a:pos x="84" y="102"/>
                  </a:cxn>
                  <a:cxn ang="0">
                    <a:pos x="119" y="72"/>
                  </a:cxn>
                  <a:cxn ang="0">
                    <a:pos x="173" y="48"/>
                  </a:cxn>
                  <a:cxn ang="0">
                    <a:pos x="227" y="30"/>
                  </a:cxn>
                  <a:cxn ang="0">
                    <a:pos x="293" y="18"/>
                  </a:cxn>
                  <a:cxn ang="0">
                    <a:pos x="359" y="12"/>
                  </a:cxn>
                  <a:cxn ang="0">
                    <a:pos x="418" y="18"/>
                  </a:cxn>
                  <a:cxn ang="0">
                    <a:pos x="478" y="30"/>
                  </a:cxn>
                  <a:cxn ang="0">
                    <a:pos x="532" y="48"/>
                  </a:cxn>
                  <a:cxn ang="0">
                    <a:pos x="580" y="66"/>
                  </a:cxn>
                  <a:cxn ang="0">
                    <a:pos x="586" y="48"/>
                  </a:cxn>
                  <a:cxn ang="0">
                    <a:pos x="478" y="12"/>
                  </a:cxn>
                  <a:cxn ang="0">
                    <a:pos x="418" y="6"/>
                  </a:cxn>
                  <a:cxn ang="0">
                    <a:pos x="359" y="0"/>
                  </a:cxn>
                  <a:cxn ang="0">
                    <a:pos x="287" y="6"/>
                  </a:cxn>
                  <a:cxn ang="0">
                    <a:pos x="221" y="18"/>
                  </a:cxn>
                  <a:cxn ang="0">
                    <a:pos x="161" y="36"/>
                  </a:cxn>
                  <a:cxn ang="0">
                    <a:pos x="107" y="66"/>
                  </a:cxn>
                  <a:cxn ang="0">
                    <a:pos x="60" y="96"/>
                  </a:cxn>
                  <a:cxn ang="0">
                    <a:pos x="30" y="132"/>
                  </a:cxn>
                  <a:cxn ang="0">
                    <a:pos x="6" y="174"/>
                  </a:cxn>
                  <a:cxn ang="0">
                    <a:pos x="0" y="216"/>
                  </a:cxn>
                  <a:cxn ang="0">
                    <a:pos x="6" y="257"/>
                  </a:cxn>
                  <a:cxn ang="0">
                    <a:pos x="30" y="299"/>
                  </a:cxn>
                  <a:cxn ang="0">
                    <a:pos x="60" y="335"/>
                  </a:cxn>
                  <a:cxn ang="0">
                    <a:pos x="107" y="371"/>
                  </a:cxn>
                  <a:cxn ang="0">
                    <a:pos x="161" y="395"/>
                  </a:cxn>
                  <a:cxn ang="0">
                    <a:pos x="221" y="413"/>
                  </a:cxn>
                  <a:cxn ang="0">
                    <a:pos x="287" y="425"/>
                  </a:cxn>
                  <a:cxn ang="0">
                    <a:pos x="359" y="431"/>
                  </a:cxn>
                  <a:cxn ang="0">
                    <a:pos x="430" y="425"/>
                  </a:cxn>
                  <a:cxn ang="0">
                    <a:pos x="496" y="413"/>
                  </a:cxn>
                  <a:cxn ang="0">
                    <a:pos x="562" y="395"/>
                  </a:cxn>
                  <a:cxn ang="0">
                    <a:pos x="610" y="371"/>
                  </a:cxn>
                  <a:cxn ang="0">
                    <a:pos x="657" y="335"/>
                  </a:cxn>
                  <a:cxn ang="0">
                    <a:pos x="687" y="299"/>
                  </a:cxn>
                  <a:cxn ang="0">
                    <a:pos x="711" y="257"/>
                  </a:cxn>
                  <a:cxn ang="0">
                    <a:pos x="717" y="216"/>
                  </a:cxn>
                  <a:cxn ang="0">
                    <a:pos x="717" y="204"/>
                  </a:cxn>
                  <a:cxn ang="0">
                    <a:pos x="711" y="192"/>
                  </a:cxn>
                  <a:cxn ang="0">
                    <a:pos x="687" y="198"/>
                  </a:cxn>
                  <a:cxn ang="0">
                    <a:pos x="693" y="210"/>
                  </a:cxn>
                  <a:cxn ang="0">
                    <a:pos x="693" y="216"/>
                  </a:cxn>
                  <a:cxn ang="0">
                    <a:pos x="693" y="216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61" name="Freeform 45"/>
              <p:cNvSpPr>
                <a:spLocks/>
              </p:cNvSpPr>
              <p:nvPr/>
            </p:nvSpPr>
            <p:spPr bwMode="hidden">
              <a:xfrm>
                <a:off x="4349" y="3510"/>
                <a:ext cx="909" cy="533"/>
              </a:xfrm>
              <a:custGeom>
                <a:avLst/>
                <a:gdLst/>
                <a:ahLst/>
                <a:cxnLst>
                  <a:cxn ang="0">
                    <a:pos x="616" y="0"/>
                  </a:cxn>
                  <a:cxn ang="0">
                    <a:pos x="616" y="18"/>
                  </a:cxn>
                  <a:cxn ang="0">
                    <a:pos x="724" y="60"/>
                  </a:cxn>
                  <a:cxn ang="0">
                    <a:pos x="765" y="84"/>
                  </a:cxn>
                  <a:cxn ang="0">
                    <a:pos x="807" y="114"/>
                  </a:cxn>
                  <a:cxn ang="0">
                    <a:pos x="837" y="144"/>
                  </a:cxn>
                  <a:cxn ang="0">
                    <a:pos x="861" y="180"/>
                  </a:cxn>
                  <a:cxn ang="0">
                    <a:pos x="873" y="216"/>
                  </a:cxn>
                  <a:cxn ang="0">
                    <a:pos x="879" y="258"/>
                  </a:cxn>
                  <a:cxn ang="0">
                    <a:pos x="873" y="311"/>
                  </a:cxn>
                  <a:cxn ang="0">
                    <a:pos x="843" y="359"/>
                  </a:cxn>
                  <a:cxn ang="0">
                    <a:pos x="807" y="401"/>
                  </a:cxn>
                  <a:cxn ang="0">
                    <a:pos x="753" y="443"/>
                  </a:cxn>
                  <a:cxn ang="0">
                    <a:pos x="694" y="473"/>
                  </a:cxn>
                  <a:cxn ang="0">
                    <a:pos x="622" y="497"/>
                  </a:cxn>
                  <a:cxn ang="0">
                    <a:pos x="538" y="509"/>
                  </a:cxn>
                  <a:cxn ang="0">
                    <a:pos x="455" y="515"/>
                  </a:cxn>
                  <a:cxn ang="0">
                    <a:pos x="371" y="509"/>
                  </a:cxn>
                  <a:cxn ang="0">
                    <a:pos x="287" y="497"/>
                  </a:cxn>
                  <a:cxn ang="0">
                    <a:pos x="215" y="473"/>
                  </a:cxn>
                  <a:cxn ang="0">
                    <a:pos x="156" y="443"/>
                  </a:cxn>
                  <a:cxn ang="0">
                    <a:pos x="102" y="401"/>
                  </a:cxn>
                  <a:cxn ang="0">
                    <a:pos x="66" y="359"/>
                  </a:cxn>
                  <a:cxn ang="0">
                    <a:pos x="36" y="311"/>
                  </a:cxn>
                  <a:cxn ang="0">
                    <a:pos x="30" y="258"/>
                  </a:cxn>
                  <a:cxn ang="0">
                    <a:pos x="36" y="222"/>
                  </a:cxn>
                  <a:cxn ang="0">
                    <a:pos x="48" y="186"/>
                  </a:cxn>
                  <a:cxn ang="0">
                    <a:pos x="66" y="156"/>
                  </a:cxn>
                  <a:cxn ang="0">
                    <a:pos x="90" y="126"/>
                  </a:cxn>
                  <a:cxn ang="0">
                    <a:pos x="66" y="114"/>
                  </a:cxn>
                  <a:cxn ang="0">
                    <a:pos x="36" y="144"/>
                  </a:cxn>
                  <a:cxn ang="0">
                    <a:pos x="18" y="180"/>
                  </a:cxn>
                  <a:cxn ang="0">
                    <a:pos x="6" y="216"/>
                  </a:cxn>
                  <a:cxn ang="0">
                    <a:pos x="0" y="258"/>
                  </a:cxn>
                  <a:cxn ang="0">
                    <a:pos x="12" y="311"/>
                  </a:cxn>
                  <a:cxn ang="0">
                    <a:pos x="36" y="365"/>
                  </a:cxn>
                  <a:cxn ang="0">
                    <a:pos x="78" y="413"/>
                  </a:cxn>
                  <a:cxn ang="0">
                    <a:pos x="132" y="449"/>
                  </a:cxn>
                  <a:cxn ang="0">
                    <a:pos x="203" y="485"/>
                  </a:cxn>
                  <a:cxn ang="0">
                    <a:pos x="275" y="509"/>
                  </a:cxn>
                  <a:cxn ang="0">
                    <a:pos x="365" y="527"/>
                  </a:cxn>
                  <a:cxn ang="0">
                    <a:pos x="455" y="533"/>
                  </a:cxn>
                  <a:cxn ang="0">
                    <a:pos x="544" y="527"/>
                  </a:cxn>
                  <a:cxn ang="0">
                    <a:pos x="634" y="509"/>
                  </a:cxn>
                  <a:cxn ang="0">
                    <a:pos x="712" y="485"/>
                  </a:cxn>
                  <a:cxn ang="0">
                    <a:pos x="777" y="449"/>
                  </a:cxn>
                  <a:cxn ang="0">
                    <a:pos x="831" y="413"/>
                  </a:cxn>
                  <a:cxn ang="0">
                    <a:pos x="873" y="365"/>
                  </a:cxn>
                  <a:cxn ang="0">
                    <a:pos x="897" y="311"/>
                  </a:cxn>
                  <a:cxn ang="0">
                    <a:pos x="909" y="258"/>
                  </a:cxn>
                  <a:cxn ang="0">
                    <a:pos x="903" y="216"/>
                  </a:cxn>
                  <a:cxn ang="0">
                    <a:pos x="885" y="174"/>
                  </a:cxn>
                  <a:cxn ang="0">
                    <a:pos x="861" y="132"/>
                  </a:cxn>
                  <a:cxn ang="0">
                    <a:pos x="825" y="102"/>
                  </a:cxn>
                  <a:cxn ang="0">
                    <a:pos x="783" y="66"/>
                  </a:cxn>
                  <a:cxn ang="0">
                    <a:pos x="735" y="42"/>
                  </a:cxn>
                  <a:cxn ang="0">
                    <a:pos x="616" y="0"/>
                  </a:cxn>
                  <a:cxn ang="0">
                    <a:pos x="616" y="0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62" name="Freeform 46"/>
              <p:cNvSpPr>
                <a:spLocks/>
              </p:cNvSpPr>
              <p:nvPr/>
            </p:nvSpPr>
            <p:spPr bwMode="hidden">
              <a:xfrm>
                <a:off x="4564" y="3492"/>
                <a:ext cx="365" cy="66"/>
              </a:xfrm>
              <a:custGeom>
                <a:avLst/>
                <a:gdLst/>
                <a:ahLst/>
                <a:cxnLst>
                  <a:cxn ang="0">
                    <a:pos x="240" y="18"/>
                  </a:cxn>
                  <a:cxn ang="0">
                    <a:pos x="299" y="24"/>
                  </a:cxn>
                  <a:cxn ang="0">
                    <a:pos x="359" y="30"/>
                  </a:cxn>
                  <a:cxn ang="0">
                    <a:pos x="365" y="12"/>
                  </a:cxn>
                  <a:cxn ang="0">
                    <a:pos x="305" y="6"/>
                  </a:cxn>
                  <a:cxn ang="0">
                    <a:pos x="240" y="0"/>
                  </a:cxn>
                  <a:cxn ang="0">
                    <a:pos x="174" y="6"/>
                  </a:cxn>
                  <a:cxn ang="0">
                    <a:pos x="114" y="12"/>
                  </a:cxn>
                  <a:cxn ang="0">
                    <a:pos x="0" y="42"/>
                  </a:cxn>
                  <a:cxn ang="0">
                    <a:pos x="0" y="66"/>
                  </a:cxn>
                  <a:cxn ang="0">
                    <a:pos x="54" y="48"/>
                  </a:cxn>
                  <a:cxn ang="0">
                    <a:pos x="114" y="30"/>
                  </a:cxn>
                  <a:cxn ang="0">
                    <a:pos x="174" y="24"/>
                  </a:cxn>
                  <a:cxn ang="0">
                    <a:pos x="240" y="18"/>
                  </a:cxn>
                  <a:cxn ang="0">
                    <a:pos x="240" y="18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63" name="Freeform 47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/>
                <a:ahLst/>
                <a:cxnLst>
                  <a:cxn ang="0">
                    <a:pos x="66" y="18"/>
                  </a:cxn>
                  <a:cxn ang="0">
                    <a:pos x="48" y="0"/>
                  </a:cxn>
                  <a:cxn ang="0">
                    <a:pos x="24" y="12"/>
                  </a:cxn>
                  <a:cxn ang="0">
                    <a:pos x="0" y="30"/>
                  </a:cxn>
                  <a:cxn ang="0">
                    <a:pos x="12" y="48"/>
                  </a:cxn>
                  <a:cxn ang="0">
                    <a:pos x="42" y="30"/>
                  </a:cxn>
                  <a:cxn ang="0">
                    <a:pos x="66" y="18"/>
                  </a:cxn>
                  <a:cxn ang="0">
                    <a:pos x="66" y="18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64" name="Oval 48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65" name="Oval 49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66" name="Oval 50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86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67" name="Oval 51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68" name="Oval 52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69" name="Oval 53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2061" name="Group 54"/>
            <p:cNvGrpSpPr>
              <a:grpSpLocks/>
            </p:cNvGrpSpPr>
            <p:nvPr userDrawn="1"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9271" name="Freeform 55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/>
                <a:ahLst/>
                <a:cxnLst>
                  <a:cxn ang="0">
                    <a:pos x="209" y="96"/>
                  </a:cxn>
                  <a:cxn ang="0">
                    <a:pos x="143" y="90"/>
                  </a:cxn>
                  <a:cxn ang="0">
                    <a:pos x="83" y="66"/>
                  </a:cxn>
                  <a:cxn ang="0">
                    <a:pos x="35" y="36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9" y="42"/>
                  </a:cxn>
                  <a:cxn ang="0">
                    <a:pos x="77" y="72"/>
                  </a:cxn>
                  <a:cxn ang="0">
                    <a:pos x="137" y="90"/>
                  </a:cxn>
                  <a:cxn ang="0">
                    <a:pos x="209" y="96"/>
                  </a:cxn>
                  <a:cxn ang="0">
                    <a:pos x="263" y="90"/>
                  </a:cxn>
                  <a:cxn ang="0">
                    <a:pos x="311" y="84"/>
                  </a:cxn>
                  <a:cxn ang="0">
                    <a:pos x="352" y="66"/>
                  </a:cxn>
                  <a:cxn ang="0">
                    <a:pos x="382" y="42"/>
                  </a:cxn>
                  <a:cxn ang="0">
                    <a:pos x="376" y="42"/>
                  </a:cxn>
                  <a:cxn ang="0">
                    <a:pos x="346" y="66"/>
                  </a:cxn>
                  <a:cxn ang="0">
                    <a:pos x="305" y="78"/>
                  </a:cxn>
                  <a:cxn ang="0">
                    <a:pos x="263" y="90"/>
                  </a:cxn>
                  <a:cxn ang="0">
                    <a:pos x="209" y="96"/>
                  </a:cxn>
                  <a:cxn ang="0">
                    <a:pos x="209" y="96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72" name="Freeform 56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/>
                <a:ahLst/>
                <a:cxnLst>
                  <a:cxn ang="0">
                    <a:pos x="174" y="0"/>
                  </a:cxn>
                  <a:cxn ang="0">
                    <a:pos x="216" y="6"/>
                  </a:cxn>
                  <a:cxn ang="0">
                    <a:pos x="258" y="12"/>
                  </a:cxn>
                  <a:cxn ang="0">
                    <a:pos x="252" y="6"/>
                  </a:cxn>
                  <a:cxn ang="0">
                    <a:pos x="216" y="0"/>
                  </a:cxn>
                  <a:cxn ang="0">
                    <a:pos x="174" y="0"/>
                  </a:cxn>
                  <a:cxn ang="0">
                    <a:pos x="120" y="6"/>
                  </a:cxn>
                  <a:cxn ang="0">
                    <a:pos x="78" y="12"/>
                  </a:cxn>
                  <a:cxn ang="0">
                    <a:pos x="36" y="30"/>
                  </a:cxn>
                  <a:cxn ang="0">
                    <a:pos x="0" y="48"/>
                  </a:cxn>
                  <a:cxn ang="0">
                    <a:pos x="6" y="54"/>
                  </a:cxn>
                  <a:cxn ang="0">
                    <a:pos x="36" y="36"/>
                  </a:cxn>
                  <a:cxn ang="0">
                    <a:pos x="78" y="18"/>
                  </a:cxn>
                  <a:cxn ang="0">
                    <a:pos x="120" y="6"/>
                  </a:cxn>
                  <a:cxn ang="0">
                    <a:pos x="174" y="0"/>
                  </a:cxn>
                  <a:cxn ang="0">
                    <a:pos x="174" y="0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73" name="Freeform 57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/>
                <a:ahLst/>
                <a:cxnLst>
                  <a:cxn ang="0">
                    <a:pos x="54" y="90"/>
                  </a:cxn>
                  <a:cxn ang="0">
                    <a:pos x="48" y="126"/>
                  </a:cxn>
                  <a:cxn ang="0">
                    <a:pos x="24" y="156"/>
                  </a:cxn>
                  <a:cxn ang="0">
                    <a:pos x="30" y="156"/>
                  </a:cxn>
                  <a:cxn ang="0">
                    <a:pos x="54" y="126"/>
                  </a:cxn>
                  <a:cxn ang="0">
                    <a:pos x="60" y="90"/>
                  </a:cxn>
                  <a:cxn ang="0">
                    <a:pos x="54" y="66"/>
                  </a:cxn>
                  <a:cxn ang="0">
                    <a:pos x="48" y="42"/>
                  </a:cxn>
                  <a:cxn ang="0">
                    <a:pos x="30" y="18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4" y="24"/>
                  </a:cxn>
                  <a:cxn ang="0">
                    <a:pos x="42" y="42"/>
                  </a:cxn>
                  <a:cxn ang="0">
                    <a:pos x="48" y="66"/>
                  </a:cxn>
                  <a:cxn ang="0">
                    <a:pos x="54" y="90"/>
                  </a:cxn>
                  <a:cxn ang="0">
                    <a:pos x="54" y="90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74" name="Freeform 58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/>
                <a:ahLst/>
                <a:cxnLst>
                  <a:cxn ang="0">
                    <a:pos x="114" y="12"/>
                  </a:cxn>
                  <a:cxn ang="0">
                    <a:pos x="72" y="6"/>
                  </a:cxn>
                  <a:cxn ang="0">
                    <a:pos x="30" y="0"/>
                  </a:cxn>
                  <a:cxn ang="0">
                    <a:pos x="0" y="0"/>
                  </a:cxn>
                  <a:cxn ang="0">
                    <a:pos x="54" y="12"/>
                  </a:cxn>
                  <a:cxn ang="0">
                    <a:pos x="114" y="18"/>
                  </a:cxn>
                  <a:cxn ang="0">
                    <a:pos x="156" y="18"/>
                  </a:cxn>
                  <a:cxn ang="0">
                    <a:pos x="192" y="12"/>
                  </a:cxn>
                  <a:cxn ang="0">
                    <a:pos x="186" y="0"/>
                  </a:cxn>
                  <a:cxn ang="0">
                    <a:pos x="150" y="6"/>
                  </a:cxn>
                  <a:cxn ang="0">
                    <a:pos x="114" y="12"/>
                  </a:cxn>
                  <a:cxn ang="0">
                    <a:pos x="114" y="12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75" name="Freeform 59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/>
                <a:ahLst/>
                <a:cxnLst>
                  <a:cxn ang="0">
                    <a:pos x="11" y="114"/>
                  </a:cxn>
                  <a:cxn ang="0">
                    <a:pos x="17" y="96"/>
                  </a:cxn>
                  <a:cxn ang="0">
                    <a:pos x="23" y="78"/>
                  </a:cxn>
                  <a:cxn ang="0">
                    <a:pos x="53" y="42"/>
                  </a:cxn>
                  <a:cxn ang="0">
                    <a:pos x="101" y="18"/>
                  </a:cxn>
                  <a:cxn ang="0">
                    <a:pos x="155" y="6"/>
                  </a:cxn>
                  <a:cxn ang="0">
                    <a:pos x="161" y="0"/>
                  </a:cxn>
                  <a:cxn ang="0">
                    <a:pos x="95" y="12"/>
                  </a:cxn>
                  <a:cxn ang="0">
                    <a:pos x="47" y="36"/>
                  </a:cxn>
                  <a:cxn ang="0">
                    <a:pos x="11" y="72"/>
                  </a:cxn>
                  <a:cxn ang="0">
                    <a:pos x="5" y="90"/>
                  </a:cxn>
                  <a:cxn ang="0">
                    <a:pos x="0" y="114"/>
                  </a:cxn>
                  <a:cxn ang="0">
                    <a:pos x="11" y="150"/>
                  </a:cxn>
                  <a:cxn ang="0">
                    <a:pos x="23" y="168"/>
                  </a:cxn>
                  <a:cxn ang="0">
                    <a:pos x="41" y="186"/>
                  </a:cxn>
                  <a:cxn ang="0">
                    <a:pos x="65" y="186"/>
                  </a:cxn>
                  <a:cxn ang="0">
                    <a:pos x="41" y="168"/>
                  </a:cxn>
                  <a:cxn ang="0">
                    <a:pos x="23" y="150"/>
                  </a:cxn>
                  <a:cxn ang="0">
                    <a:pos x="17" y="132"/>
                  </a:cxn>
                  <a:cxn ang="0">
                    <a:pos x="11" y="114"/>
                  </a:cxn>
                  <a:cxn ang="0">
                    <a:pos x="11" y="114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76" name="Freeform 60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/>
                <a:ahLst/>
                <a:cxnLst>
                  <a:cxn ang="0">
                    <a:pos x="0" y="6"/>
                  </a:cxn>
                  <a:cxn ang="0">
                    <a:pos x="66" y="12"/>
                  </a:cxn>
                  <a:cxn ang="0">
                    <a:pos x="119" y="36"/>
                  </a:cxn>
                  <a:cxn ang="0">
                    <a:pos x="155" y="72"/>
                  </a:cxn>
                  <a:cxn ang="0">
                    <a:pos x="161" y="90"/>
                  </a:cxn>
                  <a:cxn ang="0">
                    <a:pos x="167" y="114"/>
                  </a:cxn>
                  <a:cxn ang="0">
                    <a:pos x="161" y="138"/>
                  </a:cxn>
                  <a:cxn ang="0">
                    <a:pos x="149" y="162"/>
                  </a:cxn>
                  <a:cxn ang="0">
                    <a:pos x="119" y="180"/>
                  </a:cxn>
                  <a:cxn ang="0">
                    <a:pos x="90" y="198"/>
                  </a:cxn>
                  <a:cxn ang="0">
                    <a:pos x="96" y="210"/>
                  </a:cxn>
                  <a:cxn ang="0">
                    <a:pos x="131" y="192"/>
                  </a:cxn>
                  <a:cxn ang="0">
                    <a:pos x="161" y="168"/>
                  </a:cxn>
                  <a:cxn ang="0">
                    <a:pos x="179" y="144"/>
                  </a:cxn>
                  <a:cxn ang="0">
                    <a:pos x="185" y="114"/>
                  </a:cxn>
                  <a:cxn ang="0">
                    <a:pos x="179" y="90"/>
                  </a:cxn>
                  <a:cxn ang="0">
                    <a:pos x="173" y="66"/>
                  </a:cxn>
                  <a:cxn ang="0">
                    <a:pos x="155" y="48"/>
                  </a:cxn>
                  <a:cxn ang="0">
                    <a:pos x="131" y="30"/>
                  </a:cxn>
                  <a:cxn ang="0">
                    <a:pos x="72" y="6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277" name="Freeform 61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/>
                <a:ahLst/>
                <a:cxnLst>
                  <a:cxn ang="0">
                    <a:pos x="150" y="0"/>
                  </a:cxn>
                  <a:cxn ang="0">
                    <a:pos x="90" y="6"/>
                  </a:cxn>
                  <a:cxn ang="0">
                    <a:pos x="42" y="30"/>
                  </a:cxn>
                  <a:cxn ang="0">
                    <a:pos x="12" y="54"/>
                  </a:cxn>
                  <a:cxn ang="0">
                    <a:pos x="6" y="72"/>
                  </a:cxn>
                  <a:cxn ang="0">
                    <a:pos x="0" y="90"/>
                  </a:cxn>
                  <a:cxn ang="0">
                    <a:pos x="6" y="108"/>
                  </a:cxn>
                  <a:cxn ang="0">
                    <a:pos x="12" y="126"/>
                  </a:cxn>
                  <a:cxn ang="0">
                    <a:pos x="42" y="156"/>
                  </a:cxn>
                  <a:cxn ang="0">
                    <a:pos x="90" y="180"/>
                  </a:cxn>
                  <a:cxn ang="0">
                    <a:pos x="150" y="186"/>
                  </a:cxn>
                  <a:cxn ang="0">
                    <a:pos x="209" y="180"/>
                  </a:cxn>
                  <a:cxn ang="0">
                    <a:pos x="257" y="156"/>
                  </a:cxn>
                  <a:cxn ang="0">
                    <a:pos x="287" y="126"/>
                  </a:cxn>
                  <a:cxn ang="0">
                    <a:pos x="299" y="108"/>
                  </a:cxn>
                  <a:cxn ang="0">
                    <a:pos x="299" y="90"/>
                  </a:cxn>
                  <a:cxn ang="0">
                    <a:pos x="299" y="72"/>
                  </a:cxn>
                  <a:cxn ang="0">
                    <a:pos x="287" y="54"/>
                  </a:cxn>
                  <a:cxn ang="0">
                    <a:pos x="257" y="30"/>
                  </a:cxn>
                  <a:cxn ang="0">
                    <a:pos x="209" y="6"/>
                  </a:cxn>
                  <a:cxn ang="0">
                    <a:pos x="150" y="0"/>
                  </a:cxn>
                  <a:cxn ang="0">
                    <a:pos x="150" y="0"/>
                  </a:cxn>
                  <a:cxn ang="0">
                    <a:pos x="150" y="180"/>
                  </a:cxn>
                  <a:cxn ang="0">
                    <a:pos x="96" y="174"/>
                  </a:cxn>
                  <a:cxn ang="0">
                    <a:pos x="48" y="156"/>
                  </a:cxn>
                  <a:cxn ang="0">
                    <a:pos x="18" y="126"/>
                  </a:cxn>
                  <a:cxn ang="0">
                    <a:pos x="12" y="108"/>
                  </a:cxn>
                  <a:cxn ang="0">
                    <a:pos x="6" y="90"/>
                  </a:cxn>
                  <a:cxn ang="0">
                    <a:pos x="12" y="72"/>
                  </a:cxn>
                  <a:cxn ang="0">
                    <a:pos x="18" y="54"/>
                  </a:cxn>
                  <a:cxn ang="0">
                    <a:pos x="48" y="30"/>
                  </a:cxn>
                  <a:cxn ang="0">
                    <a:pos x="96" y="12"/>
                  </a:cxn>
                  <a:cxn ang="0">
                    <a:pos x="150" y="6"/>
                  </a:cxn>
                  <a:cxn ang="0">
                    <a:pos x="203" y="12"/>
                  </a:cxn>
                  <a:cxn ang="0">
                    <a:pos x="251" y="30"/>
                  </a:cxn>
                  <a:cxn ang="0">
                    <a:pos x="281" y="54"/>
                  </a:cxn>
                  <a:cxn ang="0">
                    <a:pos x="293" y="72"/>
                  </a:cxn>
                  <a:cxn ang="0">
                    <a:pos x="293" y="90"/>
                  </a:cxn>
                  <a:cxn ang="0">
                    <a:pos x="293" y="108"/>
                  </a:cxn>
                  <a:cxn ang="0">
                    <a:pos x="281" y="126"/>
                  </a:cxn>
                  <a:cxn ang="0">
                    <a:pos x="251" y="156"/>
                  </a:cxn>
                  <a:cxn ang="0">
                    <a:pos x="203" y="174"/>
                  </a:cxn>
                  <a:cxn ang="0">
                    <a:pos x="150" y="180"/>
                  </a:cxn>
                  <a:cxn ang="0">
                    <a:pos x="150" y="180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2069" name="Group 62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9279" name="Oval 63"/>
                <p:cNvSpPr>
                  <a:spLocks noChangeArrowheads="1"/>
                </p:cNvSpPr>
                <p:nvPr userDrawn="1"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9280" name="Oval 64"/>
                <p:cNvSpPr>
                  <a:spLocks noChangeArrowheads="1"/>
                </p:cNvSpPr>
                <p:nvPr userDrawn="1"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9281" name="Oval 65"/>
                <p:cNvSpPr>
                  <a:spLocks noChangeArrowheads="1"/>
                </p:cNvSpPr>
                <p:nvPr userDrawn="1"/>
              </p:nvSpPr>
              <p:spPr bwMode="hidden">
                <a:xfrm>
                  <a:off x="5431" y="3109"/>
                  <a:ext cx="125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9282" name="Oval 66"/>
                <p:cNvSpPr>
                  <a:spLocks noChangeArrowheads="1"/>
                </p:cNvSpPr>
                <p:nvPr userDrawn="1"/>
              </p:nvSpPr>
              <p:spPr bwMode="hidden">
                <a:xfrm>
                  <a:off x="5458" y="3125"/>
                  <a:ext cx="73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</p:grpSp>
      <p:sp>
        <p:nvSpPr>
          <p:cNvPr id="9283" name="Rectangle 6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9284" name="Rectangle 6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9285" name="Rectangle 6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86" name="Rectangle 7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87" name="Rectangle 7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88A62F22-501D-4189-8748-E2632E625D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8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Ø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2349500"/>
            <a:ext cx="7993062" cy="792163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smtClean="0">
                <a:solidFill>
                  <a:srgbClr val="FFFF00"/>
                </a:solidFill>
              </a:rPr>
              <a:t>Řešení slovních úloh rovnicemi</a:t>
            </a: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539750" y="4149725"/>
            <a:ext cx="7993063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1"/>
          <a:lstStyle/>
          <a:p>
            <a:pPr>
              <a:defRPr/>
            </a:pPr>
            <a:endParaRPr lang="cs-CZ" sz="320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179388" y="5157788"/>
            <a:ext cx="7993062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1"/>
          <a:lstStyle/>
          <a:p>
            <a:pPr marL="1028700" indent="-1028700">
              <a:buFontTx/>
              <a:buAutoNum type="arabicPeriod"/>
              <a:defRPr/>
            </a:pPr>
            <a:r>
              <a:rPr lang="cs-CZ" sz="4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Nejjednodušší typy</a:t>
            </a:r>
            <a:br>
              <a:rPr lang="cs-CZ" sz="4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4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Výpočet  celku</a:t>
            </a:r>
            <a:br>
              <a:rPr lang="cs-CZ" sz="4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4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Složitější úlohy</a:t>
            </a:r>
            <a:br>
              <a:rPr lang="cs-CZ" sz="4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4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4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endParaRPr lang="cs-CZ" sz="400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101" name="TextovéPole 10"/>
          <p:cNvSpPr txBox="1">
            <a:spLocks noChangeArrowheads="1"/>
          </p:cNvSpPr>
          <p:nvPr/>
        </p:nvSpPr>
        <p:spPr bwMode="auto">
          <a:xfrm>
            <a:off x="179388" y="6596063"/>
            <a:ext cx="1331912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b="1"/>
              <a:t>ZŠ Hejnice</a:t>
            </a:r>
          </a:p>
        </p:txBody>
      </p:sp>
      <p:sp>
        <p:nvSpPr>
          <p:cNvPr id="4102" name="TextovéPole 10"/>
          <p:cNvSpPr txBox="1">
            <a:spLocks noChangeArrowheads="1"/>
          </p:cNvSpPr>
          <p:nvPr/>
        </p:nvSpPr>
        <p:spPr bwMode="auto">
          <a:xfrm>
            <a:off x="7667625" y="6596063"/>
            <a:ext cx="1331913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b="1"/>
              <a:t>Mgr. Jan Kašpar</a:t>
            </a:r>
          </a:p>
        </p:txBody>
      </p:sp>
      <p:pic>
        <p:nvPicPr>
          <p:cNvPr id="410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2603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8"/>
          <p:cNvSpPr>
            <a:spLocks noChangeArrowheads="1"/>
          </p:cNvSpPr>
          <p:nvPr/>
        </p:nvSpPr>
        <p:spPr bwMode="auto">
          <a:xfrm>
            <a:off x="1057275" y="549275"/>
            <a:ext cx="7489825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800" b="1">
                <a:solidFill>
                  <a:srgbClr val="FFFF00"/>
                </a:solidFill>
                <a:latin typeface="Century Gothic" pitchFamily="34" charset="0"/>
              </a:rPr>
              <a:t>Jak při řešení </a:t>
            </a:r>
            <a:r>
              <a:rPr lang="cs-CZ" sz="2800" b="1">
                <a:solidFill>
                  <a:srgbClr val="FFFF00"/>
                </a:solidFill>
              </a:rPr>
              <a:t>slovních úloh</a:t>
            </a:r>
            <a:r>
              <a:rPr lang="cs-CZ" sz="2800" b="1">
                <a:solidFill>
                  <a:srgbClr val="FFFF00"/>
                </a:solidFill>
                <a:latin typeface="Century Gothic" pitchFamily="34" charset="0"/>
              </a:rPr>
              <a:t> postupovat?</a:t>
            </a:r>
          </a:p>
        </p:txBody>
      </p:sp>
      <p:sp>
        <p:nvSpPr>
          <p:cNvPr id="157723" name="Rectangle 27"/>
          <p:cNvSpPr>
            <a:spLocks noChangeArrowheads="1"/>
          </p:cNvSpPr>
          <p:nvPr/>
        </p:nvSpPr>
        <p:spPr bwMode="auto">
          <a:xfrm>
            <a:off x="1028700" y="1341438"/>
            <a:ext cx="7489825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000" b="1">
                <a:solidFill>
                  <a:schemeClr val="tx2"/>
                </a:solidFill>
                <a:latin typeface="Century Gothic" pitchFamily="34" charset="0"/>
              </a:rPr>
              <a:t>1. Pozorně si přečti text úlohy (raději několikrát).</a:t>
            </a:r>
          </a:p>
        </p:txBody>
      </p:sp>
      <p:sp>
        <p:nvSpPr>
          <p:cNvPr id="157729" name="Rectangle 33"/>
          <p:cNvSpPr>
            <a:spLocks noChangeArrowheads="1"/>
          </p:cNvSpPr>
          <p:nvPr/>
        </p:nvSpPr>
        <p:spPr bwMode="auto">
          <a:xfrm>
            <a:off x="1042988" y="2060575"/>
            <a:ext cx="7489825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000" b="1">
                <a:solidFill>
                  <a:schemeClr val="tx2"/>
                </a:solidFill>
                <a:latin typeface="Century Gothic" pitchFamily="34" charset="0"/>
              </a:rPr>
              <a:t>2. Mezi neznámými údaji zvol jeden, o kterém nevíš vůbec nic, jako neznámou.</a:t>
            </a:r>
          </a:p>
        </p:txBody>
      </p:sp>
      <p:sp>
        <p:nvSpPr>
          <p:cNvPr id="157730" name="Rectangle 34"/>
          <p:cNvSpPr>
            <a:spLocks noChangeArrowheads="1"/>
          </p:cNvSpPr>
          <p:nvPr/>
        </p:nvSpPr>
        <p:spPr bwMode="auto">
          <a:xfrm>
            <a:off x="1042988" y="2927350"/>
            <a:ext cx="7489825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000" b="1">
                <a:solidFill>
                  <a:schemeClr val="tx2"/>
                </a:solidFill>
                <a:latin typeface="Century Gothic" pitchFamily="34" charset="0"/>
              </a:rPr>
              <a:t>3. Pomocí zvolené neznámé a zadaných podmínek vyjádři všechny ostatní údaje z textu</a:t>
            </a:r>
            <a:r>
              <a:rPr lang="cs-CZ" sz="2000" b="1">
                <a:solidFill>
                  <a:schemeClr val="tx2"/>
                </a:solidFill>
              </a:rPr>
              <a:t> – proveď zápis</a:t>
            </a:r>
            <a:r>
              <a:rPr lang="cs-CZ" sz="2000" b="1">
                <a:solidFill>
                  <a:schemeClr val="tx2"/>
                </a:solidFill>
                <a:latin typeface="Century Gothic" pitchFamily="34" charset="0"/>
              </a:rPr>
              <a:t>.</a:t>
            </a:r>
          </a:p>
        </p:txBody>
      </p:sp>
      <p:sp>
        <p:nvSpPr>
          <p:cNvPr id="157731" name="Rectangle 35"/>
          <p:cNvSpPr>
            <a:spLocks noChangeArrowheads="1"/>
          </p:cNvSpPr>
          <p:nvPr/>
        </p:nvSpPr>
        <p:spPr bwMode="auto">
          <a:xfrm>
            <a:off x="1042988" y="3863975"/>
            <a:ext cx="7489825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000" b="1">
                <a:solidFill>
                  <a:schemeClr val="tx2"/>
                </a:solidFill>
                <a:latin typeface="Century Gothic" pitchFamily="34" charset="0"/>
              </a:rPr>
              <a:t>4. Vyjádři logickou rovnost plynoucí z textu úlohy a na jejím základě sestav rovnici a vyřeš ji.</a:t>
            </a:r>
          </a:p>
        </p:txBody>
      </p:sp>
      <p:sp>
        <p:nvSpPr>
          <p:cNvPr id="157732" name="Rectangle 36"/>
          <p:cNvSpPr>
            <a:spLocks noChangeArrowheads="1"/>
          </p:cNvSpPr>
          <p:nvPr/>
        </p:nvSpPr>
        <p:spPr bwMode="auto">
          <a:xfrm>
            <a:off x="1042988" y="4868863"/>
            <a:ext cx="7058025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000" b="1">
                <a:solidFill>
                  <a:schemeClr val="tx2"/>
                </a:solidFill>
                <a:latin typeface="Century Gothic" pitchFamily="34" charset="0"/>
              </a:rPr>
              <a:t>5. Proveď zkoušku, kterou ověříš, že získané výsledky vyhovují všem podmínkám úlohy.</a:t>
            </a:r>
          </a:p>
        </p:txBody>
      </p:sp>
      <p:sp>
        <p:nvSpPr>
          <p:cNvPr id="157733" name="Rectangle 37"/>
          <p:cNvSpPr>
            <a:spLocks noChangeArrowheads="1"/>
          </p:cNvSpPr>
          <p:nvPr/>
        </p:nvSpPr>
        <p:spPr bwMode="auto">
          <a:xfrm>
            <a:off x="1042988" y="5659438"/>
            <a:ext cx="7489825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000" b="1">
                <a:solidFill>
                  <a:schemeClr val="tx2"/>
                </a:solidFill>
                <a:latin typeface="Century Gothic" pitchFamily="34" charset="0"/>
              </a:rPr>
              <a:t>6. Napiš odpovědi na otázky zadané úlohy.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7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7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77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77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7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7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77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77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77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77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77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7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723" grpId="0"/>
      <p:bldP spid="157729" grpId="0"/>
      <p:bldP spid="157730" grpId="0"/>
      <p:bldP spid="157731" grpId="0"/>
      <p:bldP spid="157732" grpId="0"/>
      <p:bldP spid="15773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Zapiš si: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73238"/>
            <a:ext cx="8229600" cy="125253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r>
              <a:rPr lang="cs-CZ" sz="4000" b="1" smtClean="0">
                <a:solidFill>
                  <a:srgbClr val="FFFF00"/>
                </a:solidFill>
              </a:rPr>
              <a:t>Řešení slovních úloh:</a:t>
            </a:r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468313" y="32845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řečíst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- určit neznámou – zápis - rovnice – řešení rovnice – vyjádření výsledku - zkouška - odpověď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747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 teď konkrétní příklad: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052513"/>
            <a:ext cx="8229600" cy="15414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mtClean="0">
                <a:solidFill>
                  <a:srgbClr val="FFFF00"/>
                </a:solidFill>
              </a:rPr>
              <a:t>Svetr a košile stojí dohromady 1580,- Kč, ale košile je o 150,- Kč levnější než svetr. Kolik Kč stojí svetr a kolik košile?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323850" y="2781300"/>
            <a:ext cx="82296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ena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svetru……………………..x</a:t>
            </a: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323850" y="3357563"/>
            <a:ext cx="822960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ena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košile……………………..x-150</a:t>
            </a:r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323850" y="3860800"/>
            <a:ext cx="82296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ena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celkem……………………1580</a:t>
            </a:r>
          </a:p>
        </p:txBody>
      </p:sp>
      <p:sp>
        <p:nvSpPr>
          <p:cNvPr id="11271" name="Line 7"/>
          <p:cNvSpPr>
            <a:spLocks noChangeShapeType="1"/>
          </p:cNvSpPr>
          <p:nvPr/>
        </p:nvSpPr>
        <p:spPr bwMode="auto">
          <a:xfrm>
            <a:off x="395288" y="4437063"/>
            <a:ext cx="81375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2124075" y="2492375"/>
            <a:ext cx="504031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1600200" lvl="3" indent="-228600">
              <a:lnSpc>
                <a:spcPct val="90000"/>
              </a:lnSpc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l"/>
              <a:defRPr/>
            </a:pPr>
            <a:r>
              <a:rPr lang="cs-CZ" sz="2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Zápis:</a:t>
            </a:r>
          </a:p>
        </p:txBody>
      </p:sp>
      <p:sp>
        <p:nvSpPr>
          <p:cNvPr id="11273" name="Rectangle 9"/>
          <p:cNvSpPr>
            <a:spLocks noChangeArrowheads="1"/>
          </p:cNvSpPr>
          <p:nvPr/>
        </p:nvSpPr>
        <p:spPr bwMode="auto">
          <a:xfrm>
            <a:off x="2051050" y="4581525"/>
            <a:ext cx="504031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1600200" lvl="3" indent="-228600">
              <a:lnSpc>
                <a:spcPct val="90000"/>
              </a:lnSpc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l"/>
              <a:defRPr/>
            </a:pPr>
            <a:r>
              <a:rPr lang="cs-CZ" sz="2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Rovnice:</a:t>
            </a:r>
          </a:p>
        </p:txBody>
      </p:sp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468313" y="5013325"/>
            <a:ext cx="7272337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x + (x-150) = 1580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69" grpId="0"/>
      <p:bldP spid="11270" grpId="0"/>
      <p:bldP spid="11271" grpId="0" animBg="1"/>
      <p:bldP spid="11272" grpId="0"/>
      <p:bldP spid="11273" grpId="0"/>
      <p:bldP spid="1127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1908175" y="333375"/>
            <a:ext cx="504031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1600200" lvl="3" indent="-228600">
              <a:lnSpc>
                <a:spcPct val="90000"/>
              </a:lnSpc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l"/>
              <a:defRPr/>
            </a:pPr>
            <a:r>
              <a:rPr lang="cs-CZ" sz="2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 rovnice:</a:t>
            </a:r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2195513" y="836613"/>
            <a:ext cx="5761037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x + (x-150) = 1580</a:t>
            </a:r>
          </a:p>
        </p:txBody>
      </p:sp>
      <p:sp>
        <p:nvSpPr>
          <p:cNvPr id="12295" name="Rectangle 7"/>
          <p:cNvSpPr>
            <a:spLocks noChangeArrowheads="1"/>
          </p:cNvSpPr>
          <p:nvPr/>
        </p:nvSpPr>
        <p:spPr bwMode="auto">
          <a:xfrm>
            <a:off x="2484438" y="1412875"/>
            <a:ext cx="547211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x + x-150 = 1580</a:t>
            </a:r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987675" y="2133600"/>
            <a:ext cx="511175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2x-150 = 1580   /+ 150</a:t>
            </a:r>
          </a:p>
        </p:txBody>
      </p:sp>
      <p:sp>
        <p:nvSpPr>
          <p:cNvPr id="12297" name="Rectangle 9"/>
          <p:cNvSpPr>
            <a:spLocks noChangeArrowheads="1"/>
          </p:cNvSpPr>
          <p:nvPr/>
        </p:nvSpPr>
        <p:spPr bwMode="auto">
          <a:xfrm>
            <a:off x="3851275" y="2781300"/>
            <a:ext cx="4176713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2x = 1730   /: 2</a:t>
            </a:r>
          </a:p>
        </p:txBody>
      </p:sp>
      <p:sp>
        <p:nvSpPr>
          <p:cNvPr id="12298" name="Rectangle 10"/>
          <p:cNvSpPr>
            <a:spLocks noChangeArrowheads="1"/>
          </p:cNvSpPr>
          <p:nvPr/>
        </p:nvSpPr>
        <p:spPr bwMode="auto">
          <a:xfrm>
            <a:off x="4067175" y="3500438"/>
            <a:ext cx="187325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x =  865</a:t>
            </a: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  <p:sp>
        <p:nvSpPr>
          <p:cNvPr id="12299" name="Rectangle 11"/>
          <p:cNvSpPr>
            <a:spLocks noChangeArrowheads="1"/>
          </p:cNvSpPr>
          <p:nvPr/>
        </p:nvSpPr>
        <p:spPr bwMode="auto">
          <a:xfrm>
            <a:off x="468313" y="3860800"/>
            <a:ext cx="5040312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1600200" lvl="3" indent="-228600">
              <a:lnSpc>
                <a:spcPct val="90000"/>
              </a:lnSpc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l"/>
              <a:defRPr/>
            </a:pPr>
            <a:r>
              <a:rPr lang="cs-CZ" sz="2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Výsledek</a:t>
            </a:r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</a:p>
        </p:txBody>
      </p:sp>
      <p:sp>
        <p:nvSpPr>
          <p:cNvPr id="12300" name="Rectangle 12"/>
          <p:cNvSpPr>
            <a:spLocks noChangeArrowheads="1"/>
          </p:cNvSpPr>
          <p:nvPr/>
        </p:nvSpPr>
        <p:spPr bwMode="auto">
          <a:xfrm>
            <a:off x="250825" y="4797425"/>
            <a:ext cx="5761038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ošile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	= 715,- Kč</a:t>
            </a:r>
          </a:p>
        </p:txBody>
      </p:sp>
      <p:sp>
        <p:nvSpPr>
          <p:cNvPr id="12301" name="Rectangle 13"/>
          <p:cNvSpPr>
            <a:spLocks noChangeArrowheads="1"/>
          </p:cNvSpPr>
          <p:nvPr/>
        </p:nvSpPr>
        <p:spPr bwMode="auto">
          <a:xfrm>
            <a:off x="250825" y="4221163"/>
            <a:ext cx="5761038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vetr 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	= 865,- Kč</a:t>
            </a:r>
          </a:p>
        </p:txBody>
      </p:sp>
      <p:sp>
        <p:nvSpPr>
          <p:cNvPr id="12302" name="Rectangle 14"/>
          <p:cNvSpPr>
            <a:spLocks noChangeArrowheads="1"/>
          </p:cNvSpPr>
          <p:nvPr/>
        </p:nvSpPr>
        <p:spPr bwMode="auto">
          <a:xfrm>
            <a:off x="4103688" y="4652963"/>
            <a:ext cx="5040312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1600200" lvl="3" indent="-228600">
              <a:lnSpc>
                <a:spcPct val="90000"/>
              </a:lnSpc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l"/>
              <a:defRPr/>
            </a:pPr>
            <a:r>
              <a:rPr lang="cs-CZ" sz="2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Zkouška</a:t>
            </a:r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</a:p>
        </p:txBody>
      </p:sp>
      <p:sp>
        <p:nvSpPr>
          <p:cNvPr id="12303" name="Rectangle 15"/>
          <p:cNvSpPr>
            <a:spLocks noChangeArrowheads="1"/>
          </p:cNvSpPr>
          <p:nvPr/>
        </p:nvSpPr>
        <p:spPr bwMode="auto">
          <a:xfrm>
            <a:off x="4500563" y="5084763"/>
            <a:ext cx="5040312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715 + 865 = 1580, platí</a:t>
            </a:r>
          </a:p>
        </p:txBody>
      </p:sp>
      <p:sp>
        <p:nvSpPr>
          <p:cNvPr id="12304" name="Rectangle 16"/>
          <p:cNvSpPr>
            <a:spLocks noChangeArrowheads="1"/>
          </p:cNvSpPr>
          <p:nvPr/>
        </p:nvSpPr>
        <p:spPr bwMode="auto">
          <a:xfrm>
            <a:off x="1763713" y="5661025"/>
            <a:ext cx="5040312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1600200" lvl="3" indent="-228600">
              <a:lnSpc>
                <a:spcPct val="90000"/>
              </a:lnSpc>
              <a:spcBef>
                <a:spcPct val="20000"/>
              </a:spcBef>
              <a:buClr>
                <a:schemeClr val="folHlink"/>
              </a:buClr>
              <a:buSzPct val="50000"/>
              <a:buFont typeface="Wingdings" pitchFamily="2" charset="2"/>
              <a:buChar char="l"/>
              <a:defRPr/>
            </a:pPr>
            <a:r>
              <a:rPr lang="cs-CZ" sz="20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Odpověď</a:t>
            </a:r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</a:p>
        </p:txBody>
      </p:sp>
      <p:sp>
        <p:nvSpPr>
          <p:cNvPr id="12305" name="Rectangle 17"/>
          <p:cNvSpPr>
            <a:spLocks noChangeArrowheads="1"/>
          </p:cNvSpPr>
          <p:nvPr/>
        </p:nvSpPr>
        <p:spPr bwMode="auto">
          <a:xfrm>
            <a:off x="611188" y="6021388"/>
            <a:ext cx="748982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Svetr stojí 865,- Kč a košile 715,- Kč.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4" grpId="0"/>
      <p:bldP spid="12295" grpId="0"/>
      <p:bldP spid="12296" grpId="0"/>
      <p:bldP spid="12297" grpId="0"/>
      <p:bldP spid="12298" grpId="0"/>
      <p:bldP spid="12299" grpId="0"/>
      <p:bldP spid="12300" grpId="0"/>
      <p:bldP spid="12301" grpId="0"/>
      <p:bldP spid="12302" grpId="0"/>
      <p:bldP spid="12303" grpId="0"/>
      <p:bldP spid="12304" grpId="0"/>
      <p:bldP spid="1230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Další úloha: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412875"/>
            <a:ext cx="8964613" cy="16129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FF00"/>
                </a:solidFill>
              </a:rPr>
              <a:t>Petr, Martin a Karel mají dohromady 1030,- Kč. Martin má o 50,- více než Petr, Karel má </a:t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mtClean="0">
                <a:solidFill>
                  <a:srgbClr val="FFFF00"/>
                </a:solidFill>
              </a:rPr>
              <a:t>o 120,- méně než Martin. Kolik Kč má každý?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250825" y="3213100"/>
            <a:ext cx="82296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P……………………..x</a:t>
            </a:r>
          </a:p>
        </p:txBody>
      </p:sp>
      <p:sp>
        <p:nvSpPr>
          <p:cNvPr id="14342" name="Rectangle 6"/>
          <p:cNvSpPr>
            <a:spLocks noChangeArrowheads="1"/>
          </p:cNvSpPr>
          <p:nvPr/>
        </p:nvSpPr>
        <p:spPr bwMode="auto">
          <a:xfrm>
            <a:off x="250825" y="4292600"/>
            <a:ext cx="82296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K……………………...(x+50)-120</a:t>
            </a:r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250825" y="3716338"/>
            <a:ext cx="822960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M……………………..x+50</a:t>
            </a:r>
          </a:p>
        </p:txBody>
      </p:sp>
      <p:sp>
        <p:nvSpPr>
          <p:cNvPr id="14344" name="Line 8"/>
          <p:cNvSpPr>
            <a:spLocks noChangeShapeType="1"/>
          </p:cNvSpPr>
          <p:nvPr/>
        </p:nvSpPr>
        <p:spPr bwMode="auto">
          <a:xfrm>
            <a:off x="323850" y="5229225"/>
            <a:ext cx="81375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345" name="Rectangle 9"/>
          <p:cNvSpPr>
            <a:spLocks noChangeArrowheads="1"/>
          </p:cNvSpPr>
          <p:nvPr/>
        </p:nvSpPr>
        <p:spPr bwMode="auto">
          <a:xfrm>
            <a:off x="250825" y="4724400"/>
            <a:ext cx="82296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Celkem……………... 1030</a:t>
            </a: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323850" y="5300663"/>
            <a:ext cx="7272338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x + (x+50)+(x+50)-120 = 1030</a:t>
            </a:r>
          </a:p>
        </p:txBody>
      </p:sp>
      <p:sp>
        <p:nvSpPr>
          <p:cNvPr id="14347" name="Rectangle 11"/>
          <p:cNvSpPr>
            <a:spLocks noChangeArrowheads="1"/>
          </p:cNvSpPr>
          <p:nvPr/>
        </p:nvSpPr>
        <p:spPr bwMode="auto">
          <a:xfrm>
            <a:off x="827088" y="5805488"/>
            <a:ext cx="6840537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x + x+50+x+50-120 = 1030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1" grpId="0"/>
      <p:bldP spid="14342" grpId="0"/>
      <p:bldP spid="14343" grpId="0"/>
      <p:bldP spid="14344" grpId="0" animBg="1"/>
      <p:bldP spid="14345" grpId="0"/>
      <p:bldP spid="14346" grpId="0"/>
      <p:bldP spid="143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1042988" y="476250"/>
            <a:ext cx="6840537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3x - 20 = 1030 / +20</a:t>
            </a:r>
          </a:p>
        </p:txBody>
      </p:sp>
      <p:sp>
        <p:nvSpPr>
          <p:cNvPr id="15366" name="Rectangle 6"/>
          <p:cNvSpPr>
            <a:spLocks noChangeArrowheads="1"/>
          </p:cNvSpPr>
          <p:nvPr/>
        </p:nvSpPr>
        <p:spPr bwMode="auto">
          <a:xfrm>
            <a:off x="1763713" y="1052513"/>
            <a:ext cx="6119812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3x = 1050  /: 3</a:t>
            </a:r>
          </a:p>
        </p:txBody>
      </p:sp>
      <p:sp>
        <p:nvSpPr>
          <p:cNvPr id="15367" name="Rectangle 7"/>
          <p:cNvSpPr>
            <a:spLocks noChangeArrowheads="1"/>
          </p:cNvSpPr>
          <p:nvPr/>
        </p:nvSpPr>
        <p:spPr bwMode="auto">
          <a:xfrm>
            <a:off x="2555875" y="1628775"/>
            <a:ext cx="381635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x = 350  </a:t>
            </a:r>
          </a:p>
        </p:txBody>
      </p:sp>
      <p:sp>
        <p:nvSpPr>
          <p:cNvPr id="15368" name="Rectangle 8"/>
          <p:cNvSpPr>
            <a:spLocks noChangeArrowheads="1"/>
          </p:cNvSpPr>
          <p:nvPr/>
        </p:nvSpPr>
        <p:spPr bwMode="auto">
          <a:xfrm>
            <a:off x="250825" y="2420938"/>
            <a:ext cx="822960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Petr…………………….350</a:t>
            </a:r>
          </a:p>
        </p:txBody>
      </p:sp>
      <p:sp>
        <p:nvSpPr>
          <p:cNvPr id="15369" name="Rectangle 9"/>
          <p:cNvSpPr>
            <a:spLocks noChangeArrowheads="1"/>
          </p:cNvSpPr>
          <p:nvPr/>
        </p:nvSpPr>
        <p:spPr bwMode="auto">
          <a:xfrm>
            <a:off x="250825" y="2997200"/>
            <a:ext cx="82296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Martin……350+50……400</a:t>
            </a:r>
          </a:p>
        </p:txBody>
      </p:sp>
      <p:sp>
        <p:nvSpPr>
          <p:cNvPr id="15370" name="Rectangle 10"/>
          <p:cNvSpPr>
            <a:spLocks noChangeArrowheads="1"/>
          </p:cNvSpPr>
          <p:nvPr/>
        </p:nvSpPr>
        <p:spPr bwMode="auto">
          <a:xfrm>
            <a:off x="250825" y="3644900"/>
            <a:ext cx="82296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Karel …… 400-120..…280</a:t>
            </a:r>
          </a:p>
        </p:txBody>
      </p:sp>
      <p:sp>
        <p:nvSpPr>
          <p:cNvPr id="15371" name="Rectangle 11"/>
          <p:cNvSpPr>
            <a:spLocks noChangeArrowheads="1"/>
          </p:cNvSpPr>
          <p:nvPr/>
        </p:nvSpPr>
        <p:spPr bwMode="auto">
          <a:xfrm>
            <a:off x="250825" y="4221163"/>
            <a:ext cx="822960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Celkem ………………1030</a:t>
            </a:r>
          </a:p>
        </p:txBody>
      </p:sp>
      <p:sp>
        <p:nvSpPr>
          <p:cNvPr id="15372" name="Line 12"/>
          <p:cNvSpPr>
            <a:spLocks noChangeShapeType="1"/>
          </p:cNvSpPr>
          <p:nvPr/>
        </p:nvSpPr>
        <p:spPr bwMode="auto">
          <a:xfrm>
            <a:off x="323850" y="4221163"/>
            <a:ext cx="81375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5373" name="Rectangle 13"/>
          <p:cNvSpPr>
            <a:spLocks noChangeArrowheads="1"/>
          </p:cNvSpPr>
          <p:nvPr/>
        </p:nvSpPr>
        <p:spPr bwMode="auto">
          <a:xfrm>
            <a:off x="323850" y="5589588"/>
            <a:ext cx="822960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Petr má 350,-, Martin 400,- a Karel 280,- Kč.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/>
      <p:bldP spid="15366" grpId="0"/>
      <p:bldP spid="15367" grpId="0"/>
      <p:bldP spid="15368" grpId="0"/>
      <p:bldP spid="15369" grpId="0"/>
      <p:bldP spid="15370" grpId="0"/>
      <p:bldP spid="15371" grpId="0"/>
      <p:bldP spid="15372" grpId="0" animBg="1"/>
      <p:bldP spid="1537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630237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smtClean="0"/>
              <a:t>Ještě jednu společně: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08050"/>
            <a:ext cx="9144000" cy="1441450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smtClean="0">
                <a:solidFill>
                  <a:srgbClr val="FFFF00"/>
                </a:solidFill>
              </a:rPr>
              <a:t>8.ročník nasbíral 2x více papíru než 6., 7.ročník o 400 kg méně než  8.ročník. Celkem sebrali 3600 kg papíru. Kolik nasbírala každá z tříd?</a:t>
            </a:r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323850" y="2349500"/>
            <a:ext cx="583247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6.ročník……………………..x</a:t>
            </a:r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323850" y="2852738"/>
            <a:ext cx="640839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8.ročník……………………..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2 . x</a:t>
            </a:r>
            <a:endParaRPr lang="cs-CZ" sz="32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323850" y="3357563"/>
            <a:ext cx="822960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7.ročník……………………..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2 . x-400</a:t>
            </a:r>
            <a:endParaRPr lang="cs-CZ" sz="32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9463" name="Rectangle 7"/>
          <p:cNvSpPr>
            <a:spLocks noChangeArrowheads="1"/>
          </p:cNvSpPr>
          <p:nvPr/>
        </p:nvSpPr>
        <p:spPr bwMode="auto">
          <a:xfrm>
            <a:off x="323850" y="3789363"/>
            <a:ext cx="822960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Celkem………………………3600</a:t>
            </a:r>
          </a:p>
        </p:txBody>
      </p:sp>
      <p:sp>
        <p:nvSpPr>
          <p:cNvPr id="19464" name="Line 8"/>
          <p:cNvSpPr>
            <a:spLocks noChangeShapeType="1"/>
          </p:cNvSpPr>
          <p:nvPr/>
        </p:nvSpPr>
        <p:spPr bwMode="auto">
          <a:xfrm>
            <a:off x="323850" y="4292600"/>
            <a:ext cx="81375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6" name="Rectangle 10"/>
          <p:cNvSpPr>
            <a:spLocks noChangeArrowheads="1"/>
          </p:cNvSpPr>
          <p:nvPr/>
        </p:nvSpPr>
        <p:spPr bwMode="auto">
          <a:xfrm>
            <a:off x="323850" y="4365625"/>
            <a:ext cx="7272338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x + 2x+(2x-400) = 3600</a:t>
            </a:r>
          </a:p>
        </p:txBody>
      </p:sp>
      <p:sp>
        <p:nvSpPr>
          <p:cNvPr id="19467" name="Rectangle 11"/>
          <p:cNvSpPr>
            <a:spLocks noChangeArrowheads="1"/>
          </p:cNvSpPr>
          <p:nvPr/>
        </p:nvSpPr>
        <p:spPr bwMode="auto">
          <a:xfrm>
            <a:off x="1979613" y="4868863"/>
            <a:ext cx="6840537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5x-400 = 3600  /+400</a:t>
            </a:r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2555875" y="5300663"/>
            <a:ext cx="604837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5x = 4000  / :5</a:t>
            </a:r>
          </a:p>
        </p:txBody>
      </p:sp>
      <p:sp>
        <p:nvSpPr>
          <p:cNvPr id="19469" name="Rectangle 13"/>
          <p:cNvSpPr>
            <a:spLocks noChangeArrowheads="1"/>
          </p:cNvSpPr>
          <p:nvPr/>
        </p:nvSpPr>
        <p:spPr bwMode="auto">
          <a:xfrm>
            <a:off x="2555875" y="5734050"/>
            <a:ext cx="5329238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x = 800</a:t>
            </a:r>
          </a:p>
        </p:txBody>
      </p:sp>
      <p:sp>
        <p:nvSpPr>
          <p:cNvPr id="19470" name="Rectangle 14"/>
          <p:cNvSpPr>
            <a:spLocks noChangeArrowheads="1"/>
          </p:cNvSpPr>
          <p:nvPr/>
        </p:nvSpPr>
        <p:spPr bwMode="auto">
          <a:xfrm>
            <a:off x="6877050" y="2276475"/>
            <a:ext cx="2087563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……..800</a:t>
            </a:r>
          </a:p>
        </p:txBody>
      </p:sp>
      <p:sp>
        <p:nvSpPr>
          <p:cNvPr id="19471" name="Rectangle 15"/>
          <p:cNvSpPr>
            <a:spLocks noChangeArrowheads="1"/>
          </p:cNvSpPr>
          <p:nvPr/>
        </p:nvSpPr>
        <p:spPr bwMode="auto">
          <a:xfrm>
            <a:off x="6804025" y="2781300"/>
            <a:ext cx="2087563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…….1600</a:t>
            </a:r>
          </a:p>
        </p:txBody>
      </p:sp>
      <p:sp>
        <p:nvSpPr>
          <p:cNvPr id="19472" name="Rectangle 16"/>
          <p:cNvSpPr>
            <a:spLocks noChangeArrowheads="1"/>
          </p:cNvSpPr>
          <p:nvPr/>
        </p:nvSpPr>
        <p:spPr bwMode="auto">
          <a:xfrm>
            <a:off x="7308850" y="3284538"/>
            <a:ext cx="1582738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....</a:t>
            </a:r>
            <a:r>
              <a:rPr lang="cs-CZ" sz="32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1200</a:t>
            </a:r>
          </a:p>
        </p:txBody>
      </p:sp>
      <p:sp>
        <p:nvSpPr>
          <p:cNvPr id="19473" name="Rectangle 17"/>
          <p:cNvSpPr>
            <a:spLocks noChangeArrowheads="1"/>
          </p:cNvSpPr>
          <p:nvPr/>
        </p:nvSpPr>
        <p:spPr bwMode="auto">
          <a:xfrm>
            <a:off x="7308850" y="3716338"/>
            <a:ext cx="1582738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....3600</a:t>
            </a:r>
          </a:p>
        </p:txBody>
      </p:sp>
      <p:sp>
        <p:nvSpPr>
          <p:cNvPr id="19474" name="Rectangle 18"/>
          <p:cNvSpPr>
            <a:spLocks noChangeArrowheads="1"/>
          </p:cNvSpPr>
          <p:nvPr/>
        </p:nvSpPr>
        <p:spPr bwMode="auto">
          <a:xfrm>
            <a:off x="250825" y="6281738"/>
            <a:ext cx="889317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2400" b="1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6.ročník nasbíral 800 kg, 7.r.1200 kg a 8.r. 1600kg papíru.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4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4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/>
      <p:bldP spid="19461" grpId="0"/>
      <p:bldP spid="19462" grpId="0"/>
      <p:bldP spid="19463" grpId="0"/>
      <p:bldP spid="19464" grpId="0" animBg="1"/>
      <p:bldP spid="19466" grpId="0"/>
      <p:bldP spid="19467" grpId="0"/>
      <p:bldP spid="19468" grpId="0"/>
      <p:bldP spid="19469" grpId="0"/>
      <p:bldP spid="19470" grpId="0"/>
      <p:bldP spid="19471" grpId="0"/>
      <p:bldP spid="19472" grpId="0"/>
      <p:bldP spid="19473" grpId="0"/>
      <p:bldP spid="1947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A teď už sami: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00200"/>
            <a:ext cx="9144000" cy="5068888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smtClean="0">
                <a:solidFill>
                  <a:srgbClr val="FFFF00"/>
                </a:solidFill>
              </a:rPr>
              <a:t>V sadu bylo 400 stromů. Jabloní je o 20 méně než hrušní, hrušní 3x více než třešní. Kolik je kterých stromů?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smtClean="0">
                <a:solidFill>
                  <a:srgbClr val="FFFF00"/>
                </a:solidFill>
              </a:rPr>
              <a:t>Turisté celkem urazili 212 km. Autobusem ujeli o polovinu více než vlakem, pěšky ušli desetinu toho, co autobusem. Kolik nacestovali jednotlivými způsoby?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smtClean="0">
                <a:solidFill>
                  <a:srgbClr val="FFFF00"/>
                </a:solidFill>
              </a:rPr>
              <a:t>Součet tří po sobě jdoucích sudých čísel je 234. Která jsou to čísla?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smtClean="0">
                <a:solidFill>
                  <a:srgbClr val="FFFF00"/>
                </a:solidFill>
              </a:rPr>
              <a:t>Otec a matka společně vydělají 26500,-, otec má příjem o 2700,- Kč vyšší. Vypočítejte příjem matky!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630238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smtClean="0"/>
              <a:t>Další typ úlohy: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765175"/>
            <a:ext cx="9144000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sz="2700" smtClean="0">
                <a:solidFill>
                  <a:srgbClr val="FFFF00"/>
                </a:solidFill>
              </a:rPr>
              <a:t>Polovina žáků 9.tříd se hlásí na střední školy, třetina na gymnázia a 8 žáků na učiliště. Kolik žáků je v ročníku?</a:t>
            </a:r>
          </a:p>
        </p:txBody>
      </p:sp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468313" y="1773238"/>
            <a:ext cx="48958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Celkem žáků………………………x</a:t>
            </a: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468313" y="2276475"/>
            <a:ext cx="54721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SŠ………………………………....    x</a:t>
            </a:r>
          </a:p>
        </p:txBody>
      </p:sp>
      <p:sp>
        <p:nvSpPr>
          <p:cNvPr id="1036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21512" name="Object 8"/>
          <p:cNvGraphicFramePr>
            <a:graphicFrameLocks noChangeAspect="1"/>
          </p:cNvGraphicFramePr>
          <p:nvPr/>
        </p:nvGraphicFramePr>
        <p:xfrm>
          <a:off x="5003800" y="2276475"/>
          <a:ext cx="193675" cy="495300"/>
        </p:xfrm>
        <a:graphic>
          <a:graphicData uri="http://schemas.openxmlformats.org/presentationml/2006/ole">
            <p:oleObj spid="_x0000_s1026" name="Rovnice" r:id="rId3" imgW="152280" imgH="393480" progId="Equation.3">
              <p:embed/>
            </p:oleObj>
          </a:graphicData>
        </a:graphic>
      </p:graphicFrame>
      <p:sp>
        <p:nvSpPr>
          <p:cNvPr id="1037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1516" name="Rectangle 12"/>
          <p:cNvSpPr>
            <a:spLocks noChangeArrowheads="1"/>
          </p:cNvSpPr>
          <p:nvPr/>
        </p:nvSpPr>
        <p:spPr bwMode="auto">
          <a:xfrm>
            <a:off x="468313" y="2852738"/>
            <a:ext cx="54721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G…………………………………...    x</a:t>
            </a:r>
          </a:p>
        </p:txBody>
      </p:sp>
      <p:graphicFrame>
        <p:nvGraphicFramePr>
          <p:cNvPr id="21517" name="Object 13"/>
          <p:cNvGraphicFramePr>
            <a:graphicFrameLocks noChangeAspect="1"/>
          </p:cNvGraphicFramePr>
          <p:nvPr/>
        </p:nvGraphicFramePr>
        <p:xfrm>
          <a:off x="5011738" y="2852738"/>
          <a:ext cx="177800" cy="495300"/>
        </p:xfrm>
        <a:graphic>
          <a:graphicData uri="http://schemas.openxmlformats.org/presentationml/2006/ole">
            <p:oleObj spid="_x0000_s1027" name="Rovnice" r:id="rId4" imgW="139680" imgH="393480" progId="Equation.3">
              <p:embed/>
            </p:oleObj>
          </a:graphicData>
        </a:graphic>
      </p:graphicFrame>
      <p:sp>
        <p:nvSpPr>
          <p:cNvPr id="21518" name="Rectangle 14"/>
          <p:cNvSpPr>
            <a:spLocks noChangeArrowheads="1"/>
          </p:cNvSpPr>
          <p:nvPr/>
        </p:nvSpPr>
        <p:spPr bwMode="auto">
          <a:xfrm>
            <a:off x="468313" y="3284538"/>
            <a:ext cx="54721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U………………………………....   8</a:t>
            </a:r>
          </a:p>
        </p:txBody>
      </p:sp>
      <p:sp>
        <p:nvSpPr>
          <p:cNvPr id="21519" name="Line 15"/>
          <p:cNvSpPr>
            <a:spLocks noChangeShapeType="1"/>
          </p:cNvSpPr>
          <p:nvPr/>
        </p:nvSpPr>
        <p:spPr bwMode="auto">
          <a:xfrm>
            <a:off x="250825" y="3789363"/>
            <a:ext cx="81375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1520" name="Rectangle 16"/>
          <p:cNvSpPr>
            <a:spLocks noChangeArrowheads="1"/>
          </p:cNvSpPr>
          <p:nvPr/>
        </p:nvSpPr>
        <p:spPr bwMode="auto">
          <a:xfrm>
            <a:off x="755650" y="4005263"/>
            <a:ext cx="48958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x =     x +      x + 8  / *6</a:t>
            </a:r>
          </a:p>
        </p:txBody>
      </p:sp>
      <p:graphicFrame>
        <p:nvGraphicFramePr>
          <p:cNvPr id="21521" name="Object 17"/>
          <p:cNvGraphicFramePr>
            <a:graphicFrameLocks noChangeAspect="1"/>
          </p:cNvGraphicFramePr>
          <p:nvPr/>
        </p:nvGraphicFramePr>
        <p:xfrm>
          <a:off x="1403350" y="4005263"/>
          <a:ext cx="193675" cy="495300"/>
        </p:xfrm>
        <a:graphic>
          <a:graphicData uri="http://schemas.openxmlformats.org/presentationml/2006/ole">
            <p:oleObj spid="_x0000_s1028" name="Rovnice" r:id="rId5" imgW="152280" imgH="393480" progId="Equation.3">
              <p:embed/>
            </p:oleObj>
          </a:graphicData>
        </a:graphic>
      </p:graphicFrame>
      <p:graphicFrame>
        <p:nvGraphicFramePr>
          <p:cNvPr id="21522" name="Object 18"/>
          <p:cNvGraphicFramePr>
            <a:graphicFrameLocks noChangeAspect="1"/>
          </p:cNvGraphicFramePr>
          <p:nvPr/>
        </p:nvGraphicFramePr>
        <p:xfrm>
          <a:off x="2268538" y="4005263"/>
          <a:ext cx="177800" cy="495300"/>
        </p:xfrm>
        <a:graphic>
          <a:graphicData uri="http://schemas.openxmlformats.org/presentationml/2006/ole">
            <p:oleObj spid="_x0000_s1029" name="Rovnice" r:id="rId6" imgW="139680" imgH="393480" progId="Equation.3">
              <p:embed/>
            </p:oleObj>
          </a:graphicData>
        </a:graphic>
      </p:graphicFrame>
      <p:sp>
        <p:nvSpPr>
          <p:cNvPr id="21523" name="Rectangle 19"/>
          <p:cNvSpPr>
            <a:spLocks noChangeArrowheads="1"/>
          </p:cNvSpPr>
          <p:nvPr/>
        </p:nvSpPr>
        <p:spPr bwMode="auto">
          <a:xfrm>
            <a:off x="5508625" y="4076700"/>
            <a:ext cx="36353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Pamatuj:         </a:t>
            </a:r>
            <a:r>
              <a:rPr lang="cs-CZ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x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=   </a:t>
            </a:r>
          </a:p>
        </p:txBody>
      </p:sp>
      <p:graphicFrame>
        <p:nvGraphicFramePr>
          <p:cNvPr id="21524" name="Object 20"/>
          <p:cNvGraphicFramePr>
            <a:graphicFrameLocks noChangeAspect="1"/>
          </p:cNvGraphicFramePr>
          <p:nvPr/>
        </p:nvGraphicFramePr>
        <p:xfrm>
          <a:off x="7308850" y="4076700"/>
          <a:ext cx="177800" cy="495300"/>
        </p:xfrm>
        <a:graphic>
          <a:graphicData uri="http://schemas.openxmlformats.org/presentationml/2006/ole">
            <p:oleObj spid="_x0000_s1030" name="Rovnice" r:id="rId7" imgW="139680" imgH="393480" progId="Equation.3">
              <p:embed/>
            </p:oleObj>
          </a:graphicData>
        </a:graphic>
      </p:graphicFrame>
      <p:graphicFrame>
        <p:nvGraphicFramePr>
          <p:cNvPr id="21525" name="Object 21"/>
          <p:cNvGraphicFramePr>
            <a:graphicFrameLocks noChangeAspect="1"/>
          </p:cNvGraphicFramePr>
          <p:nvPr/>
        </p:nvGraphicFramePr>
        <p:xfrm>
          <a:off x="8172450" y="4076700"/>
          <a:ext cx="193675" cy="495300"/>
        </p:xfrm>
        <a:graphic>
          <a:graphicData uri="http://schemas.openxmlformats.org/presentationml/2006/ole">
            <p:oleObj spid="_x0000_s1031" name="Rovnice" r:id="rId8" imgW="152280" imgH="393480" progId="Equation.3">
              <p:embed/>
            </p:oleObj>
          </a:graphicData>
        </a:graphic>
      </p:graphicFrame>
      <p:sp>
        <p:nvSpPr>
          <p:cNvPr id="21527" name="Rectangle 23"/>
          <p:cNvSpPr>
            <a:spLocks noChangeArrowheads="1"/>
          </p:cNvSpPr>
          <p:nvPr/>
        </p:nvSpPr>
        <p:spPr bwMode="auto">
          <a:xfrm>
            <a:off x="611188" y="4508500"/>
            <a:ext cx="48958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6x =   3x + 2x + 48  </a:t>
            </a:r>
          </a:p>
        </p:txBody>
      </p:sp>
      <p:sp>
        <p:nvSpPr>
          <p:cNvPr id="21528" name="Rectangle 24"/>
          <p:cNvSpPr>
            <a:spLocks noChangeArrowheads="1"/>
          </p:cNvSpPr>
          <p:nvPr/>
        </p:nvSpPr>
        <p:spPr bwMode="auto">
          <a:xfrm>
            <a:off x="611188" y="5013325"/>
            <a:ext cx="48958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6x =   5x + 48  / - 5x</a:t>
            </a:r>
          </a:p>
        </p:txBody>
      </p:sp>
      <p:sp>
        <p:nvSpPr>
          <p:cNvPr id="21529" name="Rectangle 25"/>
          <p:cNvSpPr>
            <a:spLocks noChangeArrowheads="1"/>
          </p:cNvSpPr>
          <p:nvPr/>
        </p:nvSpPr>
        <p:spPr bwMode="auto">
          <a:xfrm>
            <a:off x="827088" y="5445125"/>
            <a:ext cx="46085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 u="sng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x =   48  </a:t>
            </a:r>
          </a:p>
        </p:txBody>
      </p:sp>
      <p:sp>
        <p:nvSpPr>
          <p:cNvPr id="21530" name="Rectangle 26"/>
          <p:cNvSpPr>
            <a:spLocks noChangeArrowheads="1"/>
          </p:cNvSpPr>
          <p:nvPr/>
        </p:nvSpPr>
        <p:spPr bwMode="auto">
          <a:xfrm>
            <a:off x="5867400" y="1773238"/>
            <a:ext cx="51133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…….. 48</a:t>
            </a:r>
            <a:r>
              <a:rPr lang="cs-CZ" sz="2400" u="sng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 </a:t>
            </a:r>
          </a:p>
        </p:txBody>
      </p:sp>
      <p:sp>
        <p:nvSpPr>
          <p:cNvPr id="21531" name="Rectangle 27"/>
          <p:cNvSpPr>
            <a:spLocks noChangeArrowheads="1"/>
          </p:cNvSpPr>
          <p:nvPr/>
        </p:nvSpPr>
        <p:spPr bwMode="auto">
          <a:xfrm>
            <a:off x="5867400" y="2276475"/>
            <a:ext cx="48990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..…….24</a:t>
            </a:r>
            <a:r>
              <a:rPr lang="cs-CZ" sz="2400" u="sng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 </a:t>
            </a:r>
          </a:p>
        </p:txBody>
      </p:sp>
      <p:sp>
        <p:nvSpPr>
          <p:cNvPr id="21532" name="Rectangle 28"/>
          <p:cNvSpPr>
            <a:spLocks noChangeArrowheads="1"/>
          </p:cNvSpPr>
          <p:nvPr/>
        </p:nvSpPr>
        <p:spPr bwMode="auto">
          <a:xfrm>
            <a:off x="5940425" y="2781300"/>
            <a:ext cx="4826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……. 16</a:t>
            </a:r>
            <a:r>
              <a:rPr lang="cs-CZ" sz="2400" u="sng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 </a:t>
            </a:r>
          </a:p>
        </p:txBody>
      </p:sp>
      <p:sp>
        <p:nvSpPr>
          <p:cNvPr id="21533" name="Rectangle 29"/>
          <p:cNvSpPr>
            <a:spLocks noChangeArrowheads="1"/>
          </p:cNvSpPr>
          <p:nvPr/>
        </p:nvSpPr>
        <p:spPr bwMode="auto">
          <a:xfrm>
            <a:off x="5940425" y="3284538"/>
            <a:ext cx="4826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………8</a:t>
            </a:r>
            <a:r>
              <a:rPr lang="cs-CZ" sz="2400" u="sng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 </a:t>
            </a:r>
          </a:p>
        </p:txBody>
      </p:sp>
      <p:sp>
        <p:nvSpPr>
          <p:cNvPr id="21534" name="Rectangle 30"/>
          <p:cNvSpPr>
            <a:spLocks noChangeArrowheads="1"/>
          </p:cNvSpPr>
          <p:nvPr/>
        </p:nvSpPr>
        <p:spPr bwMode="auto">
          <a:xfrm>
            <a:off x="3492500" y="5445125"/>
            <a:ext cx="54721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8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ročníku je celkem 48 žáků.</a:t>
            </a:r>
          </a:p>
        </p:txBody>
      </p:sp>
      <p:sp>
        <p:nvSpPr>
          <p:cNvPr id="21535" name="Rectangle 31"/>
          <p:cNvSpPr>
            <a:spLocks noChangeArrowheads="1"/>
          </p:cNvSpPr>
          <p:nvPr/>
        </p:nvSpPr>
        <p:spPr bwMode="auto">
          <a:xfrm>
            <a:off x="7451725" y="3284538"/>
            <a:ext cx="3797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20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24+16+8=48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5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5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5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5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5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5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5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5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5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5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5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5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5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15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5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5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5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5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5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5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5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1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1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1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1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1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/>
      <p:bldP spid="21509" grpId="0"/>
      <p:bldP spid="21516" grpId="0"/>
      <p:bldP spid="21518" grpId="0"/>
      <p:bldP spid="21519" grpId="0" animBg="1"/>
      <p:bldP spid="21520" grpId="0"/>
      <p:bldP spid="21523" grpId="0"/>
      <p:bldP spid="21527" grpId="0"/>
      <p:bldP spid="21528" grpId="0"/>
      <p:bldP spid="21529" grpId="0"/>
      <p:bldP spid="21530" grpId="0"/>
      <p:bldP spid="21531" grpId="0"/>
      <p:bldP spid="21532" grpId="0"/>
      <p:bldP spid="21533" grpId="0"/>
      <p:bldP spid="21534" grpId="0"/>
      <p:bldP spid="2153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A teď samostatně: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35975" cy="4924425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mtClean="0">
                <a:solidFill>
                  <a:srgbClr val="00CC00"/>
                </a:solidFill>
              </a:rPr>
              <a:t>Turisté zdolali polovinu cesty vlakem, čtvrtinu lodí a 20 km ušli pěšky. Jakou trasu absolvovali celkem?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mtClean="0">
                <a:solidFill>
                  <a:srgbClr val="FFFF00"/>
                </a:solidFill>
              </a:rPr>
              <a:t>Na parkovišti jsou dvě třetiny škodovek, pětina fordů a 8 aut jiných značek. Kolik aut je celkem na parkovišti?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mtClean="0">
                <a:solidFill>
                  <a:srgbClr val="66FF66"/>
                </a:solidFill>
              </a:rPr>
              <a:t>V sadu roste třetina třešní, dvě pětiny jabloní, šestina hrušní a 24 višní. Kolik stromů je celkem v sadu?</a:t>
            </a:r>
          </a:p>
          <a:p>
            <a:pPr marL="609600" indent="-609600" eaLnBrk="1" hangingPunct="1">
              <a:buFont typeface="Wingdings" pitchFamily="2" charset="2"/>
              <a:buNone/>
              <a:defRPr/>
            </a:pPr>
            <a:endParaRPr lang="cs-CZ" smtClean="0">
              <a:solidFill>
                <a:srgbClr val="66FF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55880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smtClean="0"/>
              <a:t>Další typ úlohy.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36613"/>
            <a:ext cx="8928100" cy="8921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>
                <a:solidFill>
                  <a:srgbClr val="FFFF00"/>
                </a:solidFill>
              </a:rPr>
              <a:t>Loupák stojí 3</a:t>
            </a:r>
            <a:r>
              <a:rPr lang="cs-CZ" sz="2400" b="1" dirty="0" smtClean="0">
                <a:solidFill>
                  <a:srgbClr val="FFFF00"/>
                </a:solidFill>
              </a:rPr>
              <a:t>,- Kč </a:t>
            </a:r>
            <a:r>
              <a:rPr lang="cs-CZ" sz="2400" b="1" dirty="0" smtClean="0">
                <a:solidFill>
                  <a:srgbClr val="FFFF00"/>
                </a:solidFill>
              </a:rPr>
              <a:t>a rohlík 2,- Kč. Za 57 kusů pečiva utržil prodejce 139</a:t>
            </a:r>
            <a:r>
              <a:rPr lang="cs-CZ" sz="2400" b="1" dirty="0" smtClean="0">
                <a:solidFill>
                  <a:srgbClr val="FFFF00"/>
                </a:solidFill>
              </a:rPr>
              <a:t>,- Kč</a:t>
            </a:r>
            <a:r>
              <a:rPr lang="cs-CZ" sz="2400" b="1" dirty="0" smtClean="0">
                <a:solidFill>
                  <a:srgbClr val="FFFF00"/>
                </a:solidFill>
              </a:rPr>
              <a:t>. Kolik prodal rohlíků a kolik loupáků?</a:t>
            </a:r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250825" y="1557338"/>
            <a:ext cx="5113338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očet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rohlíků…………x</a:t>
            </a: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250825" y="1989138"/>
            <a:ext cx="518477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očet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loupáků………57-x</a:t>
            </a:r>
          </a:p>
        </p:txBody>
      </p: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179388" y="2492375"/>
            <a:ext cx="52578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ena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rohlíků…………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2 . x</a:t>
            </a:r>
            <a:endParaRPr lang="cs-CZ" sz="32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179388" y="2924175"/>
            <a:ext cx="54737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ena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loupáků……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3 . (57-x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)</a:t>
            </a:r>
          </a:p>
        </p:txBody>
      </p:sp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179388" y="3357563"/>
            <a:ext cx="8301037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ena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celkem……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2 . x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+ 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3 . (57-x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)</a:t>
            </a:r>
          </a:p>
        </p:txBody>
      </p:sp>
      <p:sp>
        <p:nvSpPr>
          <p:cNvPr id="26633" name="Line 9"/>
          <p:cNvSpPr>
            <a:spLocks noChangeShapeType="1"/>
          </p:cNvSpPr>
          <p:nvPr/>
        </p:nvSpPr>
        <p:spPr bwMode="auto">
          <a:xfrm>
            <a:off x="323850" y="3860800"/>
            <a:ext cx="81375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6634" name="Rectangle 10"/>
          <p:cNvSpPr>
            <a:spLocks noChangeArrowheads="1"/>
          </p:cNvSpPr>
          <p:nvPr/>
        </p:nvSpPr>
        <p:spPr bwMode="auto">
          <a:xfrm>
            <a:off x="611188" y="3933825"/>
            <a:ext cx="540067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2 . x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+ 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3 . (57-x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) = 139</a:t>
            </a:r>
          </a:p>
        </p:txBody>
      </p:sp>
      <p:sp>
        <p:nvSpPr>
          <p:cNvPr id="26635" name="Rectangle 11"/>
          <p:cNvSpPr>
            <a:spLocks noChangeArrowheads="1"/>
          </p:cNvSpPr>
          <p:nvPr/>
        </p:nvSpPr>
        <p:spPr bwMode="auto">
          <a:xfrm>
            <a:off x="323850" y="4437063"/>
            <a:ext cx="561657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2 . x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+ 171 – 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3 . x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= 139</a:t>
            </a:r>
          </a:p>
        </p:txBody>
      </p:sp>
      <p:sp>
        <p:nvSpPr>
          <p:cNvPr id="26636" name="Rectangle 12"/>
          <p:cNvSpPr>
            <a:spLocks noChangeArrowheads="1"/>
          </p:cNvSpPr>
          <p:nvPr/>
        </p:nvSpPr>
        <p:spPr bwMode="auto">
          <a:xfrm>
            <a:off x="1763713" y="4797425"/>
            <a:ext cx="417671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171 – x = 139    / -171</a:t>
            </a:r>
          </a:p>
        </p:txBody>
      </p:sp>
      <p:sp>
        <p:nvSpPr>
          <p:cNvPr id="26637" name="Rectangle 13"/>
          <p:cNvSpPr>
            <a:spLocks noChangeArrowheads="1"/>
          </p:cNvSpPr>
          <p:nvPr/>
        </p:nvSpPr>
        <p:spPr bwMode="auto">
          <a:xfrm>
            <a:off x="2555875" y="5229225"/>
            <a:ext cx="338455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– x = -32    / : (-1)</a:t>
            </a:r>
          </a:p>
        </p:txBody>
      </p:sp>
      <p:sp>
        <p:nvSpPr>
          <p:cNvPr id="26638" name="Rectangle 14"/>
          <p:cNvSpPr>
            <a:spLocks noChangeArrowheads="1"/>
          </p:cNvSpPr>
          <p:nvPr/>
        </p:nvSpPr>
        <p:spPr bwMode="auto">
          <a:xfrm>
            <a:off x="2771775" y="5661025"/>
            <a:ext cx="1655763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 x = 32</a:t>
            </a:r>
          </a:p>
        </p:txBody>
      </p:sp>
      <p:sp>
        <p:nvSpPr>
          <p:cNvPr id="26639" name="Rectangle 15"/>
          <p:cNvSpPr>
            <a:spLocks noChangeArrowheads="1"/>
          </p:cNvSpPr>
          <p:nvPr/>
        </p:nvSpPr>
        <p:spPr bwMode="auto">
          <a:xfrm>
            <a:off x="5508625" y="1557338"/>
            <a:ext cx="244792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………….32</a:t>
            </a:r>
            <a:endParaRPr lang="cs-CZ" sz="32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6640" name="Rectangle 16"/>
          <p:cNvSpPr>
            <a:spLocks noChangeArrowheads="1"/>
          </p:cNvSpPr>
          <p:nvPr/>
        </p:nvSpPr>
        <p:spPr bwMode="auto">
          <a:xfrm>
            <a:off x="5508625" y="1989138"/>
            <a:ext cx="2592388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………….25</a:t>
            </a:r>
            <a:endParaRPr lang="cs-CZ" sz="32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6641" name="Rectangle 17"/>
          <p:cNvSpPr>
            <a:spLocks noChangeArrowheads="1"/>
          </p:cNvSpPr>
          <p:nvPr/>
        </p:nvSpPr>
        <p:spPr bwMode="auto">
          <a:xfrm>
            <a:off x="5508625" y="2420938"/>
            <a:ext cx="2592388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…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2 . 32…64</a:t>
            </a:r>
            <a:endParaRPr lang="cs-CZ" sz="3200" u="sng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6642" name="Rectangle 18"/>
          <p:cNvSpPr>
            <a:spLocks noChangeArrowheads="1"/>
          </p:cNvSpPr>
          <p:nvPr/>
        </p:nvSpPr>
        <p:spPr bwMode="auto">
          <a:xfrm>
            <a:off x="5508625" y="2852738"/>
            <a:ext cx="2592388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…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3 . 25…75</a:t>
            </a:r>
            <a:endParaRPr lang="cs-CZ" sz="3200" u="sng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6643" name="Rectangle 19"/>
          <p:cNvSpPr>
            <a:spLocks noChangeArrowheads="1"/>
          </p:cNvSpPr>
          <p:nvPr/>
        </p:nvSpPr>
        <p:spPr bwMode="auto">
          <a:xfrm>
            <a:off x="7885113" y="1773238"/>
            <a:ext cx="935037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=57</a:t>
            </a:r>
            <a:endParaRPr lang="cs-CZ" sz="3200" u="sng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6644" name="Rectangle 20"/>
          <p:cNvSpPr>
            <a:spLocks noChangeArrowheads="1"/>
          </p:cNvSpPr>
          <p:nvPr/>
        </p:nvSpPr>
        <p:spPr bwMode="auto">
          <a:xfrm>
            <a:off x="7885113" y="2565400"/>
            <a:ext cx="1258887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=139</a:t>
            </a:r>
            <a:endParaRPr lang="cs-CZ" sz="3200" u="sng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6645" name="Rectangle 21"/>
          <p:cNvSpPr>
            <a:spLocks noChangeArrowheads="1"/>
          </p:cNvSpPr>
          <p:nvPr/>
        </p:nvSpPr>
        <p:spPr bwMode="auto">
          <a:xfrm>
            <a:off x="0" y="6165850"/>
            <a:ext cx="6804248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Prodalo se 32 rohlíků a 25 </a:t>
            </a:r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loupáků.</a:t>
            </a:r>
            <a:endParaRPr lang="cs-CZ" sz="3200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66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6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6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6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6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/>
      <p:bldP spid="26629" grpId="0"/>
      <p:bldP spid="26630" grpId="0"/>
      <p:bldP spid="26631" grpId="0"/>
      <p:bldP spid="26632" grpId="0"/>
      <p:bldP spid="26633" grpId="0" animBg="1"/>
      <p:bldP spid="26634" grpId="0"/>
      <p:bldP spid="26635" grpId="0"/>
      <p:bldP spid="26636" grpId="0"/>
      <p:bldP spid="26637" grpId="0"/>
      <p:bldP spid="26638" grpId="0"/>
      <p:bldP spid="26639" grpId="0"/>
      <p:bldP spid="26640" grpId="0"/>
      <p:bldP spid="26641" grpId="0"/>
      <p:bldP spid="26642" grpId="0"/>
      <p:bldP spid="26643" grpId="0"/>
      <p:bldP spid="26644" grpId="0"/>
      <p:bldP spid="2664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747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Pozor!!!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052513"/>
            <a:ext cx="8229600" cy="370046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Na obou stranách rovnic musím počítat se stejnými jednotkami!</a:t>
            </a:r>
          </a:p>
          <a:p>
            <a:pPr lvl="1" eaLnBrk="1" hangingPunct="1">
              <a:defRPr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FF00"/>
                </a:solidFill>
              </a:rPr>
              <a:t>koruny </a:t>
            </a:r>
            <a:r>
              <a:rPr lang="cs-CZ" dirty="0" smtClean="0">
                <a:solidFill>
                  <a:srgbClr val="FFFF00"/>
                </a:solidFill>
              </a:rPr>
              <a:t>= </a:t>
            </a:r>
            <a:r>
              <a:rPr lang="cs-CZ" dirty="0" err="1" smtClean="0">
                <a:solidFill>
                  <a:srgbClr val="FFFF00"/>
                </a:solidFill>
              </a:rPr>
              <a:t>koruny</a:t>
            </a:r>
            <a:endParaRPr lang="cs-CZ" dirty="0" smtClean="0">
              <a:solidFill>
                <a:srgbClr val="FFFF00"/>
              </a:solidFill>
            </a:endParaRPr>
          </a:p>
          <a:p>
            <a:pPr lvl="1"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kilogramy </a:t>
            </a:r>
            <a:r>
              <a:rPr lang="cs-CZ" dirty="0" smtClean="0">
                <a:solidFill>
                  <a:srgbClr val="FFFF00"/>
                </a:solidFill>
              </a:rPr>
              <a:t>= </a:t>
            </a:r>
            <a:r>
              <a:rPr lang="cs-CZ" dirty="0" err="1" smtClean="0">
                <a:solidFill>
                  <a:srgbClr val="FFFF00"/>
                </a:solidFill>
              </a:rPr>
              <a:t>kilogramy</a:t>
            </a:r>
            <a:endParaRPr lang="cs-CZ" dirty="0" smtClean="0">
              <a:solidFill>
                <a:srgbClr val="FFFF00"/>
              </a:solidFill>
            </a:endParaRPr>
          </a:p>
          <a:p>
            <a:pPr lvl="1"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        </a:t>
            </a:r>
            <a:r>
              <a:rPr lang="cs-CZ" dirty="0" smtClean="0">
                <a:solidFill>
                  <a:srgbClr val="FFFF00"/>
                </a:solidFill>
              </a:rPr>
              <a:t>kusy </a:t>
            </a:r>
            <a:r>
              <a:rPr lang="cs-CZ" dirty="0" smtClean="0">
                <a:solidFill>
                  <a:srgbClr val="FFFF00"/>
                </a:solidFill>
              </a:rPr>
              <a:t>= </a:t>
            </a:r>
            <a:r>
              <a:rPr lang="cs-CZ" dirty="0" err="1" smtClean="0">
                <a:solidFill>
                  <a:srgbClr val="FFFF00"/>
                </a:solidFill>
              </a:rPr>
              <a:t>kusy</a:t>
            </a:r>
            <a:endParaRPr lang="cs-CZ" dirty="0" smtClean="0">
              <a:solidFill>
                <a:srgbClr val="FFFF00"/>
              </a:solidFill>
            </a:endParaRPr>
          </a:p>
          <a:p>
            <a:pPr lvl="1"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         </a:t>
            </a:r>
            <a:r>
              <a:rPr lang="cs-CZ" dirty="0" smtClean="0">
                <a:solidFill>
                  <a:srgbClr val="FFFF00"/>
                </a:solidFill>
              </a:rPr>
              <a:t>litry </a:t>
            </a:r>
            <a:r>
              <a:rPr lang="cs-CZ" dirty="0" smtClean="0">
                <a:solidFill>
                  <a:srgbClr val="FFFF00"/>
                </a:solidFill>
              </a:rPr>
              <a:t>= </a:t>
            </a:r>
            <a:r>
              <a:rPr lang="cs-CZ" dirty="0" err="1" smtClean="0">
                <a:solidFill>
                  <a:srgbClr val="FFFF00"/>
                </a:solidFill>
              </a:rPr>
              <a:t>litry</a:t>
            </a:r>
            <a:endParaRPr lang="cs-CZ" dirty="0" smtClean="0">
              <a:solidFill>
                <a:srgbClr val="FFFF00"/>
              </a:solidFill>
            </a:endParaRPr>
          </a:p>
          <a:p>
            <a:pPr lvl="1"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     </a:t>
            </a:r>
            <a:r>
              <a:rPr lang="cs-CZ" dirty="0" smtClean="0">
                <a:solidFill>
                  <a:srgbClr val="FFFF00"/>
                </a:solidFill>
              </a:rPr>
              <a:t>osoby </a:t>
            </a:r>
            <a:r>
              <a:rPr lang="cs-CZ" dirty="0" smtClean="0">
                <a:solidFill>
                  <a:srgbClr val="FFFF00"/>
                </a:solidFill>
              </a:rPr>
              <a:t>= </a:t>
            </a:r>
            <a:r>
              <a:rPr lang="cs-CZ" dirty="0" err="1" smtClean="0">
                <a:solidFill>
                  <a:srgbClr val="FFFF00"/>
                </a:solidFill>
              </a:rPr>
              <a:t>osoby</a:t>
            </a:r>
            <a:endParaRPr lang="cs-CZ" dirty="0" smtClean="0">
              <a:solidFill>
                <a:srgbClr val="FFFF00"/>
              </a:solidFill>
            </a:endParaRPr>
          </a:p>
          <a:p>
            <a:pPr lvl="1" eaLnBrk="1" hangingPunct="1">
              <a:defRPr/>
            </a:pPr>
            <a:endParaRPr lang="cs-CZ" dirty="0" smtClean="0">
              <a:solidFill>
                <a:srgbClr val="FFFF00"/>
              </a:solidFill>
            </a:endParaRPr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4427538" y="3716338"/>
            <a:ext cx="4716462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Není možné např.:</a:t>
            </a:r>
          </a:p>
          <a:p>
            <a:pPr marL="742950" lvl="1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" pitchFamily="2" charset="2"/>
              <a:buChar char="l"/>
              <a:defRPr/>
            </a:pPr>
            <a:r>
              <a:rPr lang="cs-CZ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oruny </a:t>
            </a: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=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počty </a:t>
            </a: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mincí</a:t>
            </a:r>
          </a:p>
          <a:p>
            <a:pPr marL="742950" lvl="1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" pitchFamily="2" charset="2"/>
              <a:buChar char="l"/>
              <a:defRPr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kilogramy </a:t>
            </a: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= </a:t>
            </a: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usy</a:t>
            </a:r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742950" lvl="1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" pitchFamily="2" charset="2"/>
              <a:buChar char="l"/>
              <a:defRPr/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osoby </a:t>
            </a: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=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pokoje</a:t>
            </a:r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742950" lvl="1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" pitchFamily="2" charset="2"/>
              <a:buChar char="l"/>
              <a:defRPr/>
            </a:pPr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Další typ úlohy: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412875"/>
            <a:ext cx="9036050" cy="1655763"/>
          </a:xfrm>
        </p:spPr>
        <p:txBody>
          <a:bodyPr/>
          <a:lstStyle/>
          <a:p>
            <a:pPr eaLnBrk="1" hangingPunct="1">
              <a:defRPr/>
            </a:pPr>
            <a:r>
              <a:rPr lang="cs-CZ" sz="3000" smtClean="0">
                <a:solidFill>
                  <a:srgbClr val="FFFF00"/>
                </a:solidFill>
              </a:rPr>
              <a:t>1 kg jablek stojí 20,-, 1 kg hrušek 25,-Kč. Celkem se prodalo 95 kg ovoce za celkovou částku 2200,-Kč. Kolik kg jablek a hrušek se prodalo?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3000" smtClean="0">
              <a:solidFill>
                <a:srgbClr val="FFFF00"/>
              </a:solidFill>
            </a:endParaRPr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250825" y="2924175"/>
            <a:ext cx="82296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nožství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jablek……………..x</a:t>
            </a:r>
          </a:p>
        </p:txBody>
      </p:sp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179388" y="3500438"/>
            <a:ext cx="822960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množství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hrušek……………95-x</a:t>
            </a:r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179388" y="4076700"/>
            <a:ext cx="82296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ena jablek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…………………20 x</a:t>
            </a:r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179388" y="4652963"/>
            <a:ext cx="822960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ena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hrušek………………..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25 . (95-x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)</a:t>
            </a:r>
          </a:p>
        </p:txBody>
      </p:sp>
      <p:sp>
        <p:nvSpPr>
          <p:cNvPr id="17416" name="Rectangle 8"/>
          <p:cNvSpPr>
            <a:spLocks noChangeArrowheads="1"/>
          </p:cNvSpPr>
          <p:nvPr/>
        </p:nvSpPr>
        <p:spPr bwMode="auto">
          <a:xfrm>
            <a:off x="179388" y="5229225"/>
            <a:ext cx="82296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ena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celkem………………..2200</a:t>
            </a:r>
          </a:p>
        </p:txBody>
      </p:sp>
      <p:sp>
        <p:nvSpPr>
          <p:cNvPr id="17417" name="Line 9"/>
          <p:cNvSpPr>
            <a:spLocks noChangeShapeType="1"/>
          </p:cNvSpPr>
          <p:nvPr/>
        </p:nvSpPr>
        <p:spPr bwMode="auto">
          <a:xfrm>
            <a:off x="395288" y="5805488"/>
            <a:ext cx="81375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18" name="Rectangle 10"/>
          <p:cNvSpPr>
            <a:spLocks noChangeArrowheads="1"/>
          </p:cNvSpPr>
          <p:nvPr/>
        </p:nvSpPr>
        <p:spPr bwMode="auto">
          <a:xfrm>
            <a:off x="179388" y="6021388"/>
            <a:ext cx="822960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ena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jablek + cena hrušek = cena celkem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/>
      <p:bldP spid="17413" grpId="0"/>
      <p:bldP spid="17414" grpId="0"/>
      <p:bldP spid="17415" grpId="0"/>
      <p:bldP spid="17416" grpId="0"/>
      <p:bldP spid="17417" grpId="0" animBg="1"/>
      <p:bldP spid="174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395288" y="476250"/>
            <a:ext cx="7488237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20x + 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25 . (95-x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) = 2200</a:t>
            </a:r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395288" y="1052513"/>
            <a:ext cx="7488237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20x + 2375-25x = 2200</a:t>
            </a:r>
          </a:p>
        </p:txBody>
      </p: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2051050" y="1628775"/>
            <a:ext cx="6913563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2375-5x = 2200 / -2375</a:t>
            </a: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2627313" y="2205038"/>
            <a:ext cx="6265862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-5x = -175 / :(-5)</a:t>
            </a:r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3492500" y="2781300"/>
            <a:ext cx="338455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x = 35 </a:t>
            </a:r>
          </a:p>
        </p:txBody>
      </p:sp>
      <p:sp>
        <p:nvSpPr>
          <p:cNvPr id="18441" name="Rectangle 9"/>
          <p:cNvSpPr>
            <a:spLocks noChangeArrowheads="1"/>
          </p:cNvSpPr>
          <p:nvPr/>
        </p:nvSpPr>
        <p:spPr bwMode="auto">
          <a:xfrm>
            <a:off x="395288" y="3284538"/>
            <a:ext cx="6840537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nožství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jablek…………………35 kg</a:t>
            </a:r>
          </a:p>
        </p:txBody>
      </p:sp>
      <p:sp>
        <p:nvSpPr>
          <p:cNvPr id="18442" name="Rectangle 10"/>
          <p:cNvSpPr>
            <a:spLocks noChangeArrowheads="1"/>
          </p:cNvSpPr>
          <p:nvPr/>
        </p:nvSpPr>
        <p:spPr bwMode="auto">
          <a:xfrm>
            <a:off x="395288" y="3716338"/>
            <a:ext cx="720090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nožství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hrušek…….95-35……60 kg</a:t>
            </a:r>
          </a:p>
        </p:txBody>
      </p:sp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395288" y="4221163"/>
            <a:ext cx="7200900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</a:t>
            </a:r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nožství </a:t>
            </a:r>
            <a:r>
              <a:rPr lang="cs-CZ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celkem…….60+35…..95 kg</a:t>
            </a:r>
          </a:p>
        </p:txBody>
      </p:sp>
      <p:sp>
        <p:nvSpPr>
          <p:cNvPr id="18444" name="Rectangle 12"/>
          <p:cNvSpPr>
            <a:spLocks noChangeArrowheads="1"/>
          </p:cNvSpPr>
          <p:nvPr/>
        </p:nvSpPr>
        <p:spPr bwMode="auto">
          <a:xfrm>
            <a:off x="468313" y="4724400"/>
            <a:ext cx="755967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ena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jablek………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35 . 20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……..700,-Kč</a:t>
            </a:r>
          </a:p>
        </p:txBody>
      </p:sp>
      <p:sp>
        <p:nvSpPr>
          <p:cNvPr id="18445" name="Rectangle 13"/>
          <p:cNvSpPr>
            <a:spLocks noChangeArrowheads="1"/>
          </p:cNvSpPr>
          <p:nvPr/>
        </p:nvSpPr>
        <p:spPr bwMode="auto">
          <a:xfrm>
            <a:off x="468313" y="5157788"/>
            <a:ext cx="755967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ena 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hrušek……..</a:t>
            </a: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60 . 25</a:t>
            </a: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…….1500,-Kč</a:t>
            </a:r>
          </a:p>
        </p:txBody>
      </p:sp>
      <p:sp>
        <p:nvSpPr>
          <p:cNvPr id="18446" name="Rectangle 14"/>
          <p:cNvSpPr>
            <a:spLocks noChangeArrowheads="1"/>
          </p:cNvSpPr>
          <p:nvPr/>
        </p:nvSpPr>
        <p:spPr bwMode="auto">
          <a:xfrm>
            <a:off x="395288" y="5661025"/>
            <a:ext cx="7632700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ena </a:t>
            </a:r>
            <a:r>
              <a:rPr lang="cs-CZ" sz="32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celkem……..700+1500..2200,-Kč</a:t>
            </a:r>
          </a:p>
        </p:txBody>
      </p:sp>
      <p:sp>
        <p:nvSpPr>
          <p:cNvPr id="18447" name="Line 15"/>
          <p:cNvSpPr>
            <a:spLocks noChangeShapeType="1"/>
          </p:cNvSpPr>
          <p:nvPr/>
        </p:nvSpPr>
        <p:spPr bwMode="auto">
          <a:xfrm>
            <a:off x="395288" y="6092825"/>
            <a:ext cx="81375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8" name="Rectangle 16"/>
          <p:cNvSpPr>
            <a:spLocks noChangeArrowheads="1"/>
          </p:cNvSpPr>
          <p:nvPr/>
        </p:nvSpPr>
        <p:spPr bwMode="auto">
          <a:xfrm>
            <a:off x="611188" y="6165850"/>
            <a:ext cx="792162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</a:rPr>
              <a:t>Prodalo se 35 kg jablek a 60 kg hrušek.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4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4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/>
      <p:bldP spid="18437" grpId="0"/>
      <p:bldP spid="18438" grpId="0"/>
      <p:bldP spid="18439" grpId="0"/>
      <p:bldP spid="18440" grpId="0"/>
      <p:bldP spid="18441" grpId="0"/>
      <p:bldP spid="18442" grpId="0"/>
      <p:bldP spid="18443" grpId="0"/>
      <p:bldP spid="18444" grpId="0"/>
      <p:bldP spid="18445" grpId="0"/>
      <p:bldP spid="18446" grpId="0"/>
      <p:bldP spid="18447" grpId="0" animBg="1"/>
      <p:bldP spid="1844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A zase sami: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785225" cy="4781550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dirty="0" smtClean="0">
                <a:solidFill>
                  <a:srgbClr val="00CC00"/>
                </a:solidFill>
              </a:rPr>
              <a:t>Myslivci napočítali celkem 65 hlav a 184 nohou. Kolik bylo bažantů a kolik zajíců?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dirty="0" smtClean="0">
                <a:solidFill>
                  <a:srgbClr val="FFFF00"/>
                </a:solidFill>
              </a:rPr>
              <a:t>42 mincí dává celkem 132 korun. Kolik máme </a:t>
            </a:r>
            <a:r>
              <a:rPr lang="cs-CZ" dirty="0" smtClean="0">
                <a:solidFill>
                  <a:srgbClr val="FFFF00"/>
                </a:solidFill>
              </a:rPr>
              <a:t>dvoukorun </a:t>
            </a:r>
            <a:r>
              <a:rPr lang="cs-CZ" dirty="0" smtClean="0">
                <a:solidFill>
                  <a:srgbClr val="FFFF00"/>
                </a:solidFill>
              </a:rPr>
              <a:t>a kolik </a:t>
            </a:r>
            <a:r>
              <a:rPr lang="cs-CZ" dirty="0" smtClean="0">
                <a:solidFill>
                  <a:srgbClr val="FFFF00"/>
                </a:solidFill>
              </a:rPr>
              <a:t>pětikorun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dirty="0" smtClean="0">
                <a:solidFill>
                  <a:srgbClr val="66FF66"/>
                </a:solidFill>
              </a:rPr>
              <a:t>Ve 48 pokojích jsme ubytovali celkem 266 osob. Kolik pokojů je 5- a kolik 6-lůžkových?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dirty="0" smtClean="0">
                <a:solidFill>
                  <a:srgbClr val="99FFCC"/>
                </a:solidFill>
              </a:rPr>
              <a:t>Do 127 lahví jsme rozlili celkem 306 l moštu. Kolik lahví bylo 2- a kolik 3-litrových?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ruhy na vodě">
  <a:themeElements>
    <a:clrScheme name="Kruhy na vodě 3">
      <a:dk1>
        <a:srgbClr val="008AE8"/>
      </a:dk1>
      <a:lt1>
        <a:srgbClr val="FFFFFF"/>
      </a:lt1>
      <a:dk2>
        <a:srgbClr val="0068AE"/>
      </a:dk2>
      <a:lt2>
        <a:srgbClr val="CCECFF"/>
      </a:lt2>
      <a:accent1>
        <a:srgbClr val="009999"/>
      </a:accent1>
      <a:accent2>
        <a:srgbClr val="0088E4"/>
      </a:accent2>
      <a:accent3>
        <a:srgbClr val="AAB9D3"/>
      </a:accent3>
      <a:accent4>
        <a:srgbClr val="DADADA"/>
      </a:accent4>
      <a:accent5>
        <a:srgbClr val="AACACA"/>
      </a:accent5>
      <a:accent6>
        <a:srgbClr val="007BCF"/>
      </a:accent6>
      <a:hlink>
        <a:srgbClr val="99FF99"/>
      </a:hlink>
      <a:folHlink>
        <a:srgbClr val="AFE1FF"/>
      </a:folHlink>
    </a:clrScheme>
    <a:fontScheme name="Kruhy na vodě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ruhy na vodě 1">
        <a:dk1>
          <a:srgbClr val="2B2B85"/>
        </a:dk1>
        <a:lt1>
          <a:srgbClr val="FFFFFF"/>
        </a:lt1>
        <a:dk2>
          <a:srgbClr val="00254A"/>
        </a:dk2>
        <a:lt2>
          <a:srgbClr val="C0C0C0"/>
        </a:lt2>
        <a:accent1>
          <a:srgbClr val="0099FF"/>
        </a:accent1>
        <a:accent2>
          <a:srgbClr val="006699"/>
        </a:accent2>
        <a:accent3>
          <a:srgbClr val="AAACB1"/>
        </a:accent3>
        <a:accent4>
          <a:srgbClr val="DADADA"/>
        </a:accent4>
        <a:accent5>
          <a:srgbClr val="AACAFF"/>
        </a:accent5>
        <a:accent6>
          <a:srgbClr val="005C8A"/>
        </a:accent6>
        <a:hlink>
          <a:srgbClr val="99CCFF"/>
        </a:hlink>
        <a:folHlink>
          <a:srgbClr val="8F8FB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2">
        <a:dk1>
          <a:srgbClr val="3B4B5D"/>
        </a:dk1>
        <a:lt1>
          <a:srgbClr val="FFFFFF"/>
        </a:lt1>
        <a:dk2>
          <a:srgbClr val="466886"/>
        </a:dk2>
        <a:lt2>
          <a:srgbClr val="CCECFF"/>
        </a:lt2>
        <a:accent1>
          <a:srgbClr val="6D9D97"/>
        </a:accent1>
        <a:accent2>
          <a:srgbClr val="53718C"/>
        </a:accent2>
        <a:accent3>
          <a:srgbClr val="B0B9C3"/>
        </a:accent3>
        <a:accent4>
          <a:srgbClr val="DADADA"/>
        </a:accent4>
        <a:accent5>
          <a:srgbClr val="BACCC9"/>
        </a:accent5>
        <a:accent6>
          <a:srgbClr val="4A667E"/>
        </a:accent6>
        <a:hlink>
          <a:srgbClr val="99CCFF"/>
        </a:hlink>
        <a:folHlink>
          <a:srgbClr val="A97C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3">
        <a:dk1>
          <a:srgbClr val="008AE8"/>
        </a:dk1>
        <a:lt1>
          <a:srgbClr val="FFFFFF"/>
        </a:lt1>
        <a:dk2>
          <a:srgbClr val="0068AE"/>
        </a:dk2>
        <a:lt2>
          <a:srgbClr val="CCECFF"/>
        </a:lt2>
        <a:accent1>
          <a:srgbClr val="009999"/>
        </a:accent1>
        <a:accent2>
          <a:srgbClr val="0088E4"/>
        </a:accent2>
        <a:accent3>
          <a:srgbClr val="AAB9D3"/>
        </a:accent3>
        <a:accent4>
          <a:srgbClr val="DADADA"/>
        </a:accent4>
        <a:accent5>
          <a:srgbClr val="AACACA"/>
        </a:accent5>
        <a:accent6>
          <a:srgbClr val="007BCF"/>
        </a:accent6>
        <a:hlink>
          <a:srgbClr val="99FF99"/>
        </a:hlink>
        <a:folHlink>
          <a:srgbClr val="AFE1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4">
        <a:dk1>
          <a:srgbClr val="9B69FF"/>
        </a:dk1>
        <a:lt1>
          <a:srgbClr val="FFFFFF"/>
        </a:lt1>
        <a:dk2>
          <a:srgbClr val="666699"/>
        </a:dk2>
        <a:lt2>
          <a:srgbClr val="D9D9FF"/>
        </a:lt2>
        <a:accent1>
          <a:srgbClr val="66CCFF"/>
        </a:accent1>
        <a:accent2>
          <a:srgbClr val="9966FF"/>
        </a:accent2>
        <a:accent3>
          <a:srgbClr val="B8B8CA"/>
        </a:accent3>
        <a:accent4>
          <a:srgbClr val="DADADA"/>
        </a:accent4>
        <a:accent5>
          <a:srgbClr val="B8E2FF"/>
        </a:accent5>
        <a:accent6>
          <a:srgbClr val="8A5CE7"/>
        </a:accent6>
        <a:hlink>
          <a:srgbClr val="0099CC"/>
        </a:hlink>
        <a:folHlink>
          <a:srgbClr val="00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5">
        <a:dk1>
          <a:srgbClr val="008080"/>
        </a:dk1>
        <a:lt1>
          <a:srgbClr val="FFFFFF"/>
        </a:lt1>
        <a:dk2>
          <a:srgbClr val="006666"/>
        </a:dk2>
        <a:lt2>
          <a:srgbClr val="FFFFCC"/>
        </a:lt2>
        <a:accent1>
          <a:srgbClr val="0099FF"/>
        </a:accent1>
        <a:accent2>
          <a:srgbClr val="008080"/>
        </a:accent2>
        <a:accent3>
          <a:srgbClr val="AAB8B8"/>
        </a:accent3>
        <a:accent4>
          <a:srgbClr val="DADADA"/>
        </a:accent4>
        <a:accent5>
          <a:srgbClr val="AACAFF"/>
        </a:accent5>
        <a:accent6>
          <a:srgbClr val="007373"/>
        </a:accent6>
        <a:hlink>
          <a:srgbClr val="1ACE9F"/>
        </a:hlink>
        <a:folHlink>
          <a:srgbClr val="A5B5C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6">
        <a:dk1>
          <a:srgbClr val="CDD9D1"/>
        </a:dk1>
        <a:lt1>
          <a:srgbClr val="FFFFFF"/>
        </a:lt1>
        <a:dk2>
          <a:srgbClr val="A3BBA9"/>
        </a:dk2>
        <a:lt2>
          <a:srgbClr val="007D80"/>
        </a:lt2>
        <a:accent1>
          <a:srgbClr val="9CA8A4"/>
        </a:accent1>
        <a:accent2>
          <a:srgbClr val="CBD7CE"/>
        </a:accent2>
        <a:accent3>
          <a:srgbClr val="CEDAD1"/>
        </a:accent3>
        <a:accent4>
          <a:srgbClr val="DADADA"/>
        </a:accent4>
        <a:accent5>
          <a:srgbClr val="CBD1CF"/>
        </a:accent5>
        <a:accent6>
          <a:srgbClr val="B8C3BA"/>
        </a:accent6>
        <a:hlink>
          <a:srgbClr val="0099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7">
        <a:dk1>
          <a:srgbClr val="686B5D"/>
        </a:dk1>
        <a:lt1>
          <a:srgbClr val="DCDAD0"/>
        </a:lt1>
        <a:dk2>
          <a:srgbClr val="525040"/>
        </a:dk2>
        <a:lt2>
          <a:srgbClr val="D3D2A6"/>
        </a:lt2>
        <a:accent1>
          <a:srgbClr val="5D8770"/>
        </a:accent1>
        <a:accent2>
          <a:srgbClr val="686B5D"/>
        </a:accent2>
        <a:accent3>
          <a:srgbClr val="B3B3AF"/>
        </a:accent3>
        <a:accent4>
          <a:srgbClr val="BCBAB1"/>
        </a:accent4>
        <a:accent5>
          <a:srgbClr val="B6C3BB"/>
        </a:accent5>
        <a:accent6>
          <a:srgbClr val="5E6053"/>
        </a:accent6>
        <a:hlink>
          <a:srgbClr val="85B7A9"/>
        </a:hlink>
        <a:folHlink>
          <a:srgbClr val="B8936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8">
        <a:dk1>
          <a:srgbClr val="000000"/>
        </a:dk1>
        <a:lt1>
          <a:srgbClr val="EAEAEA"/>
        </a:lt1>
        <a:dk2>
          <a:srgbClr val="000000"/>
        </a:dk2>
        <a:lt2>
          <a:srgbClr val="B2B2B2"/>
        </a:lt2>
        <a:accent1>
          <a:srgbClr val="A4BCC4"/>
        </a:accent1>
        <a:accent2>
          <a:srgbClr val="FFFFFF"/>
        </a:accent2>
        <a:accent3>
          <a:srgbClr val="F3F3F3"/>
        </a:accent3>
        <a:accent4>
          <a:srgbClr val="000000"/>
        </a:accent4>
        <a:accent5>
          <a:srgbClr val="CFDADE"/>
        </a:accent5>
        <a:accent6>
          <a:srgbClr val="E7E7E7"/>
        </a:accent6>
        <a:hlink>
          <a:srgbClr val="0066FF"/>
        </a:hlink>
        <a:folHlink>
          <a:srgbClr val="00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ruhy na vodě 9">
        <a:dk1>
          <a:srgbClr val="000000"/>
        </a:dk1>
        <a:lt1>
          <a:srgbClr val="D7D1B9"/>
        </a:lt1>
        <a:dk2>
          <a:srgbClr val="B39257"/>
        </a:dk2>
        <a:lt2>
          <a:srgbClr val="B1A887"/>
        </a:lt2>
        <a:accent1>
          <a:srgbClr val="FFCC66"/>
        </a:accent1>
        <a:accent2>
          <a:srgbClr val="E6E3AC"/>
        </a:accent2>
        <a:accent3>
          <a:srgbClr val="E8E5D9"/>
        </a:accent3>
        <a:accent4>
          <a:srgbClr val="000000"/>
        </a:accent4>
        <a:accent5>
          <a:srgbClr val="FFE2B8"/>
        </a:accent5>
        <a:accent6>
          <a:srgbClr val="D0CE9B"/>
        </a:accent6>
        <a:hlink>
          <a:srgbClr val="666633"/>
        </a:hlink>
        <a:folHlink>
          <a:srgbClr val="9C98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Ripple</Template>
  <TotalTime>165</TotalTime>
  <Words>1094</Words>
  <Application>Microsoft Office PowerPoint</Application>
  <PresentationFormat>Předvádění na obrazovce (4:3)</PresentationFormat>
  <Paragraphs>147</Paragraphs>
  <Slides>16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2" baseType="lpstr">
      <vt:lpstr>Arial</vt:lpstr>
      <vt:lpstr>Wingdings</vt:lpstr>
      <vt:lpstr>Calibri</vt:lpstr>
      <vt:lpstr>Century Gothic</vt:lpstr>
      <vt:lpstr>Kruhy na vodě</vt:lpstr>
      <vt:lpstr>Editor rovnic 3.0</vt:lpstr>
      <vt:lpstr>Řešení slovních úloh rovnicemi</vt:lpstr>
      <vt:lpstr>Snímek 2</vt:lpstr>
      <vt:lpstr>Zapiš si:</vt:lpstr>
      <vt:lpstr>A teď konkrétní příklad:</vt:lpstr>
      <vt:lpstr>Snímek 5</vt:lpstr>
      <vt:lpstr>Další úloha:</vt:lpstr>
      <vt:lpstr>Snímek 7</vt:lpstr>
      <vt:lpstr>Ještě jednu společně:</vt:lpstr>
      <vt:lpstr>A teď už sami:</vt:lpstr>
      <vt:lpstr>Další typ úlohy:</vt:lpstr>
      <vt:lpstr>A teď samostatně:</vt:lpstr>
      <vt:lpstr>Další typ úlohy.</vt:lpstr>
      <vt:lpstr>Pozor!!!</vt:lpstr>
      <vt:lpstr>Další typ úlohy:</vt:lpstr>
      <vt:lpstr>Snímek 15</vt:lpstr>
      <vt:lpstr>A zase sami: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slovních úloh rovnicemi</dc:title>
  <dc:creator>HONZA</dc:creator>
  <cp:lastModifiedBy>expert</cp:lastModifiedBy>
  <cp:revision>9</cp:revision>
  <dcterms:created xsi:type="dcterms:W3CDTF">2010-05-05T05:27:02Z</dcterms:created>
  <dcterms:modified xsi:type="dcterms:W3CDTF">2012-03-14T07:03:55Z</dcterms:modified>
</cp:coreProperties>
</file>