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863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785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565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797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21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361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663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976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077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21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039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376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opulation_pyramid_CZE_marital_2000rel.png" TargetMode="External"/><Relationship Id="rId2" Type="http://schemas.openxmlformats.org/officeDocument/2006/relationships/hyperlink" Target="http://cs.wikipedia.org/wiki/Soubor:Typy_vekovych_pyramid.pn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Lidé na Zemi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VY_32_INOVACE_22_Věkové složení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2564904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Věkové složení obyvatelstva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1992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to je?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7787208" cy="1828800"/>
          </a:xfrm>
        </p:spPr>
        <p:txBody>
          <a:bodyPr/>
          <a:lstStyle/>
          <a:p>
            <a:r>
              <a:rPr lang="cs-CZ" dirty="0" smtClean="0"/>
              <a:t>Grafické znázornění věkové struktury obyvatelstva </a:t>
            </a:r>
          </a:p>
          <a:p>
            <a:r>
              <a:rPr lang="cs-CZ" dirty="0" smtClean="0"/>
              <a:t>Znázorňuje počet mužů a žen v dané oblasti a čase</a:t>
            </a:r>
            <a:endParaRPr lang="cs-CZ" dirty="0"/>
          </a:p>
        </p:txBody>
      </p:sp>
      <p:pic>
        <p:nvPicPr>
          <p:cNvPr id="1026" name="Picture 2" descr="C:\Documents and Settings\hanus\Dokumenty\Obrázky\800px-Typy_vekovych_pyramid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440316"/>
            <a:ext cx="7723582" cy="3417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181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797152"/>
            <a:ext cx="6347048" cy="194421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Přiřaď:</a:t>
            </a:r>
          </a:p>
          <a:p>
            <a:r>
              <a:rPr lang="cs-CZ" sz="3200" dirty="0" smtClean="0"/>
              <a:t>Vyspělý stát </a:t>
            </a:r>
          </a:p>
          <a:p>
            <a:r>
              <a:rPr lang="cs-CZ" sz="3200" dirty="0" smtClean="0"/>
              <a:t>Zaostalý stát</a:t>
            </a:r>
            <a:endParaRPr lang="cs-CZ" sz="3200" dirty="0"/>
          </a:p>
        </p:txBody>
      </p:sp>
      <p:pic>
        <p:nvPicPr>
          <p:cNvPr id="1026" name="Picture 2" descr="C:\Documents and Settings\hanus\Dokumenty\Obrázky\481px-Population_pyramid_CZE_marital_2000rel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011" y="-315416"/>
            <a:ext cx="3990989" cy="3657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hanus\Dokumenty\Obrázky\800px-Standard_time_zones_of_the_worl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11468"/>
            <a:ext cx="5153011" cy="3568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1750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06383E-6 C 0.01163 -0.00902 0.01649 -0.01781 0.03021 -0.02336 C 0.03767 -0.03261 0.04566 -0.03238 0.05538 -0.03585 C 0.07865 -0.04394 0.0533 -0.03724 0.07379 -0.04209 C 0.08403 -0.04857 0.09965 -0.05782 0.11059 -0.06106 C 0.11823 -0.06591 0.12639 -0.0673 0.1342 -0.07146 C 0.14063 -0.07516 0.14566 -0.07794 0.1526 -0.08002 C 0.16024 -0.0865 0.16892 -0.08996 0.17778 -0.09251 C 0.18663 -0.09829 0.19601 -0.09829 0.20469 -0.10315 C 0.21042 -0.10638 0.2158 -0.11008 0.22153 -0.11355 C 0.2309 -0.11957 0.24722 -0.11841 0.25851 -0.12211 C 0.27205 -0.1265 0.28524 -0.13252 0.29861 -0.13691 C 0.31076 -0.14686 0.32309 -0.15009 0.33733 -0.15379 C 0.35295 -0.16351 0.33316 -0.15217 0.35417 -0.16004 C 0.36372 -0.16374 0.37274 -0.16952 0.38264 -0.17253 C 0.3849 -0.17391 0.38715 -0.17553 0.38941 -0.17669 C 0.39271 -0.17854 0.39948 -0.18108 0.39948 -0.18085 C 0.40608 -0.18918 0.41233 -0.19427 0.42135 -0.19773 C 0.42847 -0.20352 0.43663 -0.20514 0.44479 -0.20837 C 0.4566 -0.21809 0.44167 -0.20675 0.45816 -0.21462 C 0.46007 -0.21554 0.46129 -0.21809 0.4632 -0.21878 C 0.47517 -0.22387 0.46997 -0.21855 0.4783 -0.22294 C 0.49358 -0.23104 0.47813 -0.22433 0.48976 -0.22942 C 0.50469 -0.24121 0.51945 -0.24607 0.53715 -0.24607 " pathEditMode="relative" rAng="0" ptsTypes="fffffffffffffffffffffff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858" y="-123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41351E-6 C 0.00347 -0.01365 0.0033 -0.03007 0.00712 -0.04348 C 0.01059 -0.07216 0.0085 -0.08257 0.00972 -0.1235 C 0.01007 -0.13668 0.00989 -0.15079 0.01232 -0.16258 C 0.01441 -0.17276 0.01857 -0.18363 0.02118 -0.19288 C 0.02153 -0.19404 0.02291 -0.20491 0.02291 -0.20606 C 0.02361 -0.21023 0.02482 -0.21878 0.02482 -0.21855 C 0.02361 -0.29117 0.02396 -0.2537 0.02396 -0.33141 " pathEditMode="relative" rAng="0" ptsTypes="fffffffA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33" y="-165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Naděje na dožití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1324744"/>
          </a:xfrm>
        </p:spPr>
        <p:txBody>
          <a:bodyPr/>
          <a:lstStyle/>
          <a:p>
            <a:r>
              <a:rPr lang="cs-CZ" dirty="0" smtClean="0"/>
              <a:t>Někdy také střední délka života</a:t>
            </a:r>
            <a:endParaRPr lang="cs-CZ" dirty="0"/>
          </a:p>
        </p:txBody>
      </p:sp>
      <p:pic>
        <p:nvPicPr>
          <p:cNvPr id="5" name="Picture 2" descr="C:\Users\hanus\Pictures\800px-Life_Expectancy_2008_Estimates_CIA_World_Factbook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80928"/>
            <a:ext cx="9174637" cy="407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2903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cs.wikipedia.org/wiki/Soubor:Typy_vekovych_pyramid.png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cs.wikipedia.org/wiki/Soubor:Population_pyramid_CZE_marital_2000rel.png</a:t>
            </a:r>
            <a:endParaRPr lang="cs-CZ" dirty="0" smtClean="0"/>
          </a:p>
          <a:p>
            <a:r>
              <a:rPr lang="cs-CZ" dirty="0" err="1"/>
              <a:t>Soubor:Pyramide</a:t>
            </a:r>
            <a:r>
              <a:rPr lang="cs-CZ" dirty="0"/>
              <a:t> des %C3%A2ges-Afghanistan.PNG.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, last </a:t>
            </a:r>
            <a:r>
              <a:rPr lang="cs-CZ" dirty="0" err="1"/>
              <a:t>modified</a:t>
            </a:r>
            <a:r>
              <a:rPr lang="cs-CZ" dirty="0"/>
              <a:t> on 17.9.2006 [cit. 2011-12-07]. Dostupné z WWW: &lt;http://cs.wikipedia.org/wiki/Soubor:Pyramide_des_%C3%A2ges-Afghanistan.PNG</a:t>
            </a:r>
            <a:r>
              <a:rPr lang="cs-CZ" dirty="0" smtClean="0"/>
              <a:t>&gt;.</a:t>
            </a:r>
          </a:p>
          <a:p>
            <a:r>
              <a:rPr lang="cs-CZ" dirty="0" err="1"/>
              <a:t>Soubor:Life</a:t>
            </a:r>
            <a:r>
              <a:rPr lang="cs-CZ" dirty="0"/>
              <a:t> </a:t>
            </a:r>
            <a:r>
              <a:rPr lang="cs-CZ" dirty="0" err="1"/>
              <a:t>Expectancy</a:t>
            </a:r>
            <a:r>
              <a:rPr lang="cs-CZ" dirty="0"/>
              <a:t> 2008 </a:t>
            </a:r>
            <a:r>
              <a:rPr lang="cs-CZ" dirty="0" err="1"/>
              <a:t>Estimates</a:t>
            </a:r>
            <a:r>
              <a:rPr lang="cs-CZ" dirty="0"/>
              <a:t> CIA </a:t>
            </a:r>
            <a:r>
              <a:rPr lang="cs-CZ" dirty="0" err="1"/>
              <a:t>World</a:t>
            </a:r>
            <a:r>
              <a:rPr lang="cs-CZ" dirty="0"/>
              <a:t> Factbook.png.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 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29.11.2008, last </a:t>
            </a:r>
            <a:r>
              <a:rPr lang="cs-CZ" dirty="0" err="1"/>
              <a:t>modified</a:t>
            </a:r>
            <a:r>
              <a:rPr lang="cs-CZ" dirty="0"/>
              <a:t> on 29.11.2008 [cit. 2011-12-08]. Dostupné z WWW: &lt;http://cs.wikipedia.org/wiki/Soubor:Life_Expectancy_2008_Estimates_CIA_World_Factbook.png&gt;.</a:t>
            </a:r>
            <a:br>
              <a:rPr lang="cs-CZ" dirty="0"/>
            </a:b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402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9.</a:t>
            </a:r>
            <a:r>
              <a:rPr lang="cs-CZ" dirty="0" smtClean="0"/>
              <a:t>ročník</a:t>
            </a:r>
            <a:r>
              <a:rPr lang="cs-CZ" dirty="0" smtClean="0"/>
              <a:t>.</a:t>
            </a:r>
          </a:p>
          <a:p>
            <a:r>
              <a:rPr lang="cs-CZ" dirty="0" smtClean="0"/>
              <a:t>Materiál slouží k doplnění výkladu o </a:t>
            </a:r>
            <a:r>
              <a:rPr lang="cs-CZ" dirty="0" smtClean="0"/>
              <a:t>Lidech na</a:t>
            </a:r>
            <a:r>
              <a:rPr lang="cs-CZ" dirty="0" smtClean="0"/>
              <a:t> </a:t>
            </a:r>
            <a:r>
              <a:rPr lang="cs-CZ" dirty="0" smtClean="0"/>
              <a:t>Zemi.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752011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379</TotalTime>
  <Words>150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    </vt:lpstr>
      <vt:lpstr>Věkové složení obyvatelstva</vt:lpstr>
      <vt:lpstr>Co to je?</vt:lpstr>
      <vt:lpstr>Prezentace aplikace PowerPoint</vt:lpstr>
      <vt:lpstr>Naděje na dožití</vt:lpstr>
      <vt:lpstr>odkazy</vt:lpstr>
      <vt:lpstr>Prezentace aplikace PowerPoint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Zdeněk Hanuš</dc:creator>
  <cp:lastModifiedBy>Zdeněk Hanuš</cp:lastModifiedBy>
  <cp:revision>13</cp:revision>
  <dcterms:created xsi:type="dcterms:W3CDTF">2011-11-03T08:32:54Z</dcterms:created>
  <dcterms:modified xsi:type="dcterms:W3CDTF">2011-12-14T12:00:51Z</dcterms:modified>
</cp:coreProperties>
</file>