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61" r:id="rId2"/>
    <p:sldId id="256" r:id="rId3"/>
    <p:sldId id="267" r:id="rId4"/>
    <p:sldId id="262" r:id="rId5"/>
    <p:sldId id="258" r:id="rId6"/>
    <p:sldId id="268" r:id="rId7"/>
    <p:sldId id="266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66"/>
    <a:srgbClr val="DCBE82"/>
    <a:srgbClr val="CC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image" Target="../media/image9.wmf"/><Relationship Id="rId4" Type="http://schemas.openxmlformats.org/officeDocument/2006/relationships/image" Target="../media/image12.wmf"/></Relationships>
</file>

<file path=ppt/drawings/_rels/vmlDrawing5.v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image" Target="../media/image15.wmf"/><Relationship Id="rId7" Type="http://schemas.openxmlformats.org/officeDocument/2006/relationships/image" Target="../media/image19.wmf"/><Relationship Id="rId2" Type="http://schemas.openxmlformats.org/officeDocument/2006/relationships/image" Target="../media/image14.wmf"/><Relationship Id="rId1" Type="http://schemas.openxmlformats.org/officeDocument/2006/relationships/image" Target="../media/image13.wmf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10" Type="http://schemas.openxmlformats.org/officeDocument/2006/relationships/image" Target="../media/image22.wmf"/><Relationship Id="rId4" Type="http://schemas.openxmlformats.org/officeDocument/2006/relationships/image" Target="../media/image16.wmf"/><Relationship Id="rId9" Type="http://schemas.openxmlformats.org/officeDocument/2006/relationships/image" Target="../media/image21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8627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498475" y="1311275"/>
            <a:ext cx="10429875" cy="5908675"/>
            <a:chOff x="-313" y="824"/>
            <a:chExt cx="6570" cy="3722"/>
          </a:xfrm>
        </p:grpSpPr>
        <p:sp>
          <p:nvSpPr>
            <p:cNvPr id="5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6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8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9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0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5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3" y="3503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 vert="eaVert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0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9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 vert="eaVert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1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2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3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4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5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6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7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8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9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0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1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2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3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4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5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6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7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8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9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0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4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5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6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7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8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9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0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1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2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3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4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5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6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7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8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9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0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1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2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3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4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5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6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7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8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9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0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1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2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3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4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5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6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7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8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9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0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1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2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3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4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5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6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7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8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9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0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1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2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3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4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5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6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7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8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9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0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1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2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5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6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7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8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9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0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1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2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3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4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5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6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7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8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9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0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1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2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3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4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5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6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7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8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9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0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1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2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3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4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5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6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7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8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9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0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1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2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3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4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5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6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7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8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9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0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1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2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3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4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5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6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7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8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9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0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1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2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3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4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5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6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7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8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9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0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1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2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3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4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5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6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7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8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9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0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1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2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3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4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5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6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7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8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9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0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1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2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3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4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5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6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7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8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9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0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1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2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3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4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5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6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7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8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9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0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1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2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3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4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5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6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7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8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9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5338" name="Rectangle 21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446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5339" name="Rectangle 21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20" name="Rectangle 220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1" name="Rectangle 221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2" name="Rectangle 222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BD0C619-6EA4-4A1B-9C3F-ECE3AC440A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9F6509-DB55-40AF-841B-063B0AB277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1E9DC3-6D56-4E52-AB7D-CA954D311D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39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06D88E-82C4-49D5-B29E-04BB48E042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4BFC2E-BACC-4FA2-AE4A-594243B439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639074-EF10-469F-950F-414B3F74F0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BF7FD1-EAC9-48DC-9584-03C414398E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E588D1-3CC7-4E63-B191-3AB319BB50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834FD3-AC20-4A3D-97D5-2744B76B11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5D9FB7-7148-48B3-ADC3-DD55A497D0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946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946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1707C0-59AC-478B-A3C6-61701D1B9F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Group 2"/>
          <p:cNvGrpSpPr>
            <a:grpSpLocks/>
          </p:cNvGrpSpPr>
          <p:nvPr/>
        </p:nvGrpSpPr>
        <p:grpSpPr bwMode="auto">
          <a:xfrm>
            <a:off x="-496888" y="1308100"/>
            <a:ext cx="10429876" cy="5908675"/>
            <a:chOff x="-313" y="824"/>
            <a:chExt cx="6570" cy="3722"/>
          </a:xfrm>
        </p:grpSpPr>
        <p:sp>
          <p:nvSpPr>
            <p:cNvPr id="4099" name="Rectangle 3"/>
            <p:cNvSpPr>
              <a:spLocks noChangeArrowheads="1"/>
            </p:cNvSpPr>
            <p:nvPr userDrawn="1"/>
          </p:nvSpPr>
          <p:spPr bwMode="hidden">
            <a:xfrm rot="20798144" flipV="1">
              <a:off x="-14" y="1033"/>
              <a:ext cx="1744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4100" name="Rectangle 4"/>
            <p:cNvSpPr>
              <a:spLocks noChangeArrowheads="1"/>
            </p:cNvSpPr>
            <p:nvPr userDrawn="1"/>
          </p:nvSpPr>
          <p:spPr bwMode="hidden">
            <a:xfrm rot="20774366" flipV="1">
              <a:off x="-24" y="1127"/>
              <a:ext cx="203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4101" name="Rectangle 5"/>
            <p:cNvSpPr>
              <a:spLocks noChangeArrowheads="1"/>
            </p:cNvSpPr>
            <p:nvPr userDrawn="1"/>
          </p:nvSpPr>
          <p:spPr bwMode="hidden">
            <a:xfrm rot="20757421" flipV="1">
              <a:off x="-27" y="1198"/>
              <a:ext cx="224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4102" name="Rectangle 6"/>
            <p:cNvSpPr>
              <a:spLocks noChangeArrowheads="1"/>
            </p:cNvSpPr>
            <p:nvPr userDrawn="1"/>
          </p:nvSpPr>
          <p:spPr bwMode="hidden">
            <a:xfrm rot="20684206" flipV="1">
              <a:off x="-43" y="1283"/>
              <a:ext cx="2476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4103" name="Rectangle 7"/>
            <p:cNvSpPr>
              <a:spLocks noChangeArrowheads="1"/>
            </p:cNvSpPr>
            <p:nvPr userDrawn="1"/>
          </p:nvSpPr>
          <p:spPr bwMode="hidden">
            <a:xfrm rot="20631226" flipV="1">
              <a:off x="-51" y="1397"/>
              <a:ext cx="2770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4104" name="Rectangle 8"/>
            <p:cNvSpPr>
              <a:spLocks noChangeArrowheads="1"/>
            </p:cNvSpPr>
            <p:nvPr userDrawn="1"/>
          </p:nvSpPr>
          <p:spPr bwMode="hidden">
            <a:xfrm rot="20554235" flipV="1">
              <a:off x="-65" y="1523"/>
              <a:ext cx="3058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4105" name="Rectangle 9"/>
            <p:cNvSpPr>
              <a:spLocks noChangeArrowheads="1"/>
            </p:cNvSpPr>
            <p:nvPr userDrawn="1"/>
          </p:nvSpPr>
          <p:spPr bwMode="hidden">
            <a:xfrm rot="20466593" flipV="1">
              <a:off x="-93" y="1694"/>
              <a:ext cx="3403" cy="6"/>
            </a:xfrm>
            <a:prstGeom prst="rect">
              <a:avLst/>
            </a:prstGeom>
            <a:gradFill rotWithShape="0">
              <a:gsLst>
                <a:gs pos="0">
                  <a:schemeClr val="bg1">
                    <a:gamma/>
                    <a:shade val="90980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4106" name="Rectangle 10"/>
            <p:cNvSpPr>
              <a:spLocks noChangeArrowheads="1"/>
            </p:cNvSpPr>
            <p:nvPr userDrawn="1"/>
          </p:nvSpPr>
          <p:spPr bwMode="hidden">
            <a:xfrm rot="20343219" flipV="1">
              <a:off x="-99" y="1863"/>
              <a:ext cx="374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4107" name="Rectangle 11"/>
            <p:cNvSpPr>
              <a:spLocks noChangeArrowheads="1"/>
            </p:cNvSpPr>
            <p:nvPr userDrawn="1"/>
          </p:nvSpPr>
          <p:spPr bwMode="hidden">
            <a:xfrm rot="20211065" flipV="1">
              <a:off x="-165" y="2053"/>
              <a:ext cx="420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4108" name="Rectangle 12"/>
            <p:cNvSpPr>
              <a:spLocks noChangeArrowheads="1"/>
            </p:cNvSpPr>
            <p:nvPr userDrawn="1"/>
          </p:nvSpPr>
          <p:spPr bwMode="hidden">
            <a:xfrm rot="20102912" flipV="1">
              <a:off x="-214" y="2289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4109" name="Rectangle 13"/>
            <p:cNvSpPr>
              <a:spLocks noChangeArrowheads="1"/>
            </p:cNvSpPr>
            <p:nvPr userDrawn="1"/>
          </p:nvSpPr>
          <p:spPr bwMode="hidden">
            <a:xfrm rot="19923405" flipV="1">
              <a:off x="-313" y="2617"/>
              <a:ext cx="52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4110" name="Rectangle 14"/>
            <p:cNvSpPr>
              <a:spLocks noChangeArrowheads="1"/>
            </p:cNvSpPr>
            <p:nvPr userDrawn="1"/>
          </p:nvSpPr>
          <p:spPr bwMode="hidden">
            <a:xfrm rot="19686284" flipV="1">
              <a:off x="9" y="2881"/>
              <a:ext cx="54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4111" name="Rectangle 15"/>
            <p:cNvSpPr>
              <a:spLocks noChangeArrowheads="1"/>
            </p:cNvSpPr>
            <p:nvPr userDrawn="1"/>
          </p:nvSpPr>
          <p:spPr bwMode="hidden">
            <a:xfrm rot="19383534" flipV="1">
              <a:off x="1319" y="2928"/>
              <a:ext cx="461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0196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4112" name="Rectangle 16"/>
            <p:cNvSpPr>
              <a:spLocks noChangeArrowheads="1"/>
            </p:cNvSpPr>
            <p:nvPr userDrawn="1"/>
          </p:nvSpPr>
          <p:spPr bwMode="hidden">
            <a:xfrm rot="18994182" flipV="1">
              <a:off x="2681" y="3071"/>
              <a:ext cx="35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3137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4113" name="Rectangle 17"/>
            <p:cNvSpPr>
              <a:spLocks noChangeArrowheads="1"/>
            </p:cNvSpPr>
            <p:nvPr userDrawn="1"/>
          </p:nvSpPr>
          <p:spPr bwMode="hidden">
            <a:xfrm rot="18603245" flipV="1">
              <a:off x="4053" y="3503"/>
              <a:ext cx="207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 vert="eaVert"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4114" name="Rectangle 18"/>
            <p:cNvSpPr>
              <a:spLocks noChangeArrowheads="1"/>
            </p:cNvSpPr>
            <p:nvPr userDrawn="1"/>
          </p:nvSpPr>
          <p:spPr bwMode="hidden">
            <a:xfrm rot="39991575" flipH="1" flipV="1">
              <a:off x="5368" y="4167"/>
              <a:ext cx="501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0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 vert="eaVert"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4115" name="Rectangle 19"/>
            <p:cNvSpPr>
              <a:spLocks noChangeArrowheads="1"/>
            </p:cNvSpPr>
            <p:nvPr userDrawn="1"/>
          </p:nvSpPr>
          <p:spPr bwMode="hidden">
            <a:xfrm rot="-20541361">
              <a:off x="-146" y="2360"/>
              <a:ext cx="604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4116" name="Rectangle 20"/>
            <p:cNvSpPr>
              <a:spLocks noChangeArrowheads="1"/>
            </p:cNvSpPr>
            <p:nvPr userDrawn="1"/>
          </p:nvSpPr>
          <p:spPr bwMode="hidden">
            <a:xfrm rot="-20036206">
              <a:off x="-198" y="3396"/>
              <a:ext cx="4142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4117" name="Rectangle 21"/>
            <p:cNvSpPr>
              <a:spLocks noChangeArrowheads="1"/>
            </p:cNvSpPr>
            <p:nvPr userDrawn="1"/>
          </p:nvSpPr>
          <p:spPr bwMode="hidden">
            <a:xfrm rot="1732981">
              <a:off x="-165" y="3624"/>
              <a:ext cx="28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3529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4118" name="Rectangle 22"/>
            <p:cNvSpPr>
              <a:spLocks noChangeArrowheads="1"/>
            </p:cNvSpPr>
            <p:nvPr userDrawn="1"/>
          </p:nvSpPr>
          <p:spPr bwMode="hidden">
            <a:xfrm rot="1969083">
              <a:off x="-110" y="3922"/>
              <a:ext cx="140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4119" name="Rectangle 23"/>
            <p:cNvSpPr>
              <a:spLocks noChangeArrowheads="1"/>
            </p:cNvSpPr>
            <p:nvPr userDrawn="1"/>
          </p:nvSpPr>
          <p:spPr bwMode="hidden">
            <a:xfrm rot="-20213826">
              <a:off x="-216" y="3221"/>
              <a:ext cx="547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8627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4120" name="Rectangle 24"/>
            <p:cNvSpPr>
              <a:spLocks noChangeArrowheads="1"/>
            </p:cNvSpPr>
            <p:nvPr userDrawn="1"/>
          </p:nvSpPr>
          <p:spPr bwMode="hidden">
            <a:xfrm rot="22583969">
              <a:off x="-115" y="2129"/>
              <a:ext cx="601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7647"/>
                    <a:invGamma/>
                  </a:schemeClr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4121" name="Rectangle 25"/>
            <p:cNvSpPr>
              <a:spLocks noChangeArrowheads="1"/>
            </p:cNvSpPr>
            <p:nvPr userDrawn="1"/>
          </p:nvSpPr>
          <p:spPr bwMode="hidden">
            <a:xfrm rot="930109" flipV="1">
              <a:off x="80" y="1946"/>
              <a:ext cx="575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4122" name="Rectangle 26"/>
            <p:cNvSpPr>
              <a:spLocks noChangeArrowheads="1"/>
            </p:cNvSpPr>
            <p:nvPr userDrawn="1"/>
          </p:nvSpPr>
          <p:spPr bwMode="hidden">
            <a:xfrm rot="-20731987">
              <a:off x="374" y="1802"/>
              <a:ext cx="5475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4123" name="Rectangle 27"/>
            <p:cNvSpPr>
              <a:spLocks noChangeArrowheads="1"/>
            </p:cNvSpPr>
            <p:nvPr userDrawn="1"/>
          </p:nvSpPr>
          <p:spPr bwMode="hidden">
            <a:xfrm rot="-64024402">
              <a:off x="848" y="1582"/>
              <a:ext cx="4976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4124" name="Rectangle 28"/>
            <p:cNvSpPr>
              <a:spLocks noChangeArrowheads="1"/>
            </p:cNvSpPr>
            <p:nvPr userDrawn="1"/>
          </p:nvSpPr>
          <p:spPr bwMode="hidden">
            <a:xfrm rot="-42464612">
              <a:off x="1053" y="1476"/>
              <a:ext cx="4759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4125" name="Rectangle 29"/>
            <p:cNvSpPr>
              <a:spLocks noChangeArrowheads="1"/>
            </p:cNvSpPr>
            <p:nvPr userDrawn="1"/>
          </p:nvSpPr>
          <p:spPr bwMode="hidden">
            <a:xfrm rot="-20907336">
              <a:off x="1244" y="1377"/>
              <a:ext cx="4557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4126" name="Rectangle 30"/>
            <p:cNvSpPr>
              <a:spLocks noChangeArrowheads="1"/>
            </p:cNvSpPr>
            <p:nvPr userDrawn="1"/>
          </p:nvSpPr>
          <p:spPr bwMode="hidden">
            <a:xfrm rot="655690" flipV="1">
              <a:off x="1487" y="1305"/>
              <a:ext cx="431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4127" name="Rectangle 31"/>
            <p:cNvSpPr>
              <a:spLocks noChangeArrowheads="1"/>
            </p:cNvSpPr>
            <p:nvPr userDrawn="1"/>
          </p:nvSpPr>
          <p:spPr bwMode="hidden">
            <a:xfrm rot="636921" flipV="1">
              <a:off x="1650" y="1218"/>
              <a:ext cx="415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4128" name="Rectangle 32"/>
            <p:cNvSpPr>
              <a:spLocks noChangeArrowheads="1"/>
            </p:cNvSpPr>
            <p:nvPr userDrawn="1"/>
          </p:nvSpPr>
          <p:spPr bwMode="hidden">
            <a:xfrm rot="803987" flipV="1">
              <a:off x="611" y="1684"/>
              <a:ext cx="52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4129" name="Rectangle 33"/>
            <p:cNvSpPr>
              <a:spLocks noChangeArrowheads="1"/>
            </p:cNvSpPr>
            <p:nvPr userDrawn="1"/>
          </p:nvSpPr>
          <p:spPr bwMode="hidden">
            <a:xfrm rot="1273217" flipV="1">
              <a:off x="-204" y="2976"/>
              <a:ext cx="6150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4130" name="Rectangle 34"/>
            <p:cNvSpPr>
              <a:spLocks noChangeArrowheads="1"/>
            </p:cNvSpPr>
            <p:nvPr userDrawn="1"/>
          </p:nvSpPr>
          <p:spPr bwMode="hidden">
            <a:xfrm rot="1169729" flipV="1">
              <a:off x="-174" y="2663"/>
              <a:ext cx="6104" cy="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51373"/>
                    <a:invGamma/>
                  </a:schemeClr>
                </a:gs>
              </a:gsLst>
              <a:lin ang="27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rot="10800000"/>
            <a:lstStyle/>
            <a:p>
              <a:pPr algn="ctr">
                <a:defRPr/>
              </a:pPr>
              <a:endParaRPr lang="cs-CZ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  <p:sp>
          <p:nvSpPr>
            <p:cNvPr id="4131" name="Oval 35"/>
            <p:cNvSpPr>
              <a:spLocks noChangeArrowheads="1"/>
            </p:cNvSpPr>
            <p:nvPr/>
          </p:nvSpPr>
          <p:spPr bwMode="hidden">
            <a:xfrm>
              <a:off x="740" y="3359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32" name="Oval 36"/>
            <p:cNvSpPr>
              <a:spLocks noChangeArrowheads="1"/>
            </p:cNvSpPr>
            <p:nvPr/>
          </p:nvSpPr>
          <p:spPr bwMode="hidden">
            <a:xfrm>
              <a:off x="236" y="3074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33" name="Oval 37"/>
            <p:cNvSpPr>
              <a:spLocks noChangeArrowheads="1"/>
            </p:cNvSpPr>
            <p:nvPr/>
          </p:nvSpPr>
          <p:spPr bwMode="hidden">
            <a:xfrm>
              <a:off x="159" y="3652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34" name="Oval 38"/>
            <p:cNvSpPr>
              <a:spLocks noChangeArrowheads="1"/>
            </p:cNvSpPr>
            <p:nvPr/>
          </p:nvSpPr>
          <p:spPr bwMode="hidden">
            <a:xfrm>
              <a:off x="2077" y="2661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35" name="Oval 39"/>
            <p:cNvSpPr>
              <a:spLocks noChangeArrowheads="1"/>
            </p:cNvSpPr>
            <p:nvPr/>
          </p:nvSpPr>
          <p:spPr bwMode="hidden">
            <a:xfrm>
              <a:off x="1223" y="307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36" name="Oval 40"/>
            <p:cNvSpPr>
              <a:spLocks noChangeArrowheads="1"/>
            </p:cNvSpPr>
            <p:nvPr/>
          </p:nvSpPr>
          <p:spPr bwMode="hidden">
            <a:xfrm>
              <a:off x="1686" y="2857"/>
              <a:ext cx="156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37" name="Oval 41"/>
            <p:cNvSpPr>
              <a:spLocks noChangeArrowheads="1"/>
            </p:cNvSpPr>
            <p:nvPr/>
          </p:nvSpPr>
          <p:spPr bwMode="hidden">
            <a:xfrm>
              <a:off x="750" y="2839"/>
              <a:ext cx="151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38" name="Oval 42"/>
            <p:cNvSpPr>
              <a:spLocks noChangeArrowheads="1"/>
            </p:cNvSpPr>
            <p:nvPr/>
          </p:nvSpPr>
          <p:spPr bwMode="hidden">
            <a:xfrm>
              <a:off x="367" y="2656"/>
              <a:ext cx="150" cy="8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39" name="Oval 43"/>
            <p:cNvSpPr>
              <a:spLocks noChangeArrowheads="1"/>
            </p:cNvSpPr>
            <p:nvPr/>
          </p:nvSpPr>
          <p:spPr bwMode="hidden">
            <a:xfrm>
              <a:off x="1172" y="2642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40" name="Oval 44"/>
            <p:cNvSpPr>
              <a:spLocks noChangeArrowheads="1"/>
            </p:cNvSpPr>
            <p:nvPr/>
          </p:nvSpPr>
          <p:spPr bwMode="hidden">
            <a:xfrm>
              <a:off x="2401" y="2485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41" name="Oval 45"/>
            <p:cNvSpPr>
              <a:spLocks noChangeArrowheads="1"/>
            </p:cNvSpPr>
            <p:nvPr/>
          </p:nvSpPr>
          <p:spPr bwMode="hidden">
            <a:xfrm>
              <a:off x="1910" y="231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42" name="Oval 46"/>
            <p:cNvSpPr>
              <a:spLocks noChangeArrowheads="1"/>
            </p:cNvSpPr>
            <p:nvPr/>
          </p:nvSpPr>
          <p:spPr bwMode="hidden">
            <a:xfrm>
              <a:off x="2254" y="2154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43" name="Oval 47"/>
            <p:cNvSpPr>
              <a:spLocks noChangeArrowheads="1"/>
            </p:cNvSpPr>
            <p:nvPr/>
          </p:nvSpPr>
          <p:spPr bwMode="hidden">
            <a:xfrm>
              <a:off x="2742" y="230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44" name="Oval 48"/>
            <p:cNvSpPr>
              <a:spLocks noChangeArrowheads="1"/>
            </p:cNvSpPr>
            <p:nvPr/>
          </p:nvSpPr>
          <p:spPr bwMode="hidden">
            <a:xfrm>
              <a:off x="2812" y="1898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45" name="Oval 49"/>
            <p:cNvSpPr>
              <a:spLocks noChangeArrowheads="1"/>
            </p:cNvSpPr>
            <p:nvPr/>
          </p:nvSpPr>
          <p:spPr bwMode="hidden">
            <a:xfrm>
              <a:off x="3721" y="179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46" name="Oval 50"/>
            <p:cNvSpPr>
              <a:spLocks noChangeArrowheads="1"/>
            </p:cNvSpPr>
            <p:nvPr/>
          </p:nvSpPr>
          <p:spPr bwMode="hidden">
            <a:xfrm>
              <a:off x="3528" y="189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47" name="Oval 51"/>
            <p:cNvSpPr>
              <a:spLocks noChangeArrowheads="1"/>
            </p:cNvSpPr>
            <p:nvPr/>
          </p:nvSpPr>
          <p:spPr bwMode="hidden">
            <a:xfrm>
              <a:off x="3064" y="1778"/>
              <a:ext cx="128" cy="6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48" name="Oval 52"/>
            <p:cNvSpPr>
              <a:spLocks noChangeArrowheads="1"/>
            </p:cNvSpPr>
            <p:nvPr/>
          </p:nvSpPr>
          <p:spPr bwMode="hidden">
            <a:xfrm>
              <a:off x="3277" y="2024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49" name="Oval 53"/>
            <p:cNvSpPr>
              <a:spLocks noChangeArrowheads="1"/>
            </p:cNvSpPr>
            <p:nvPr/>
          </p:nvSpPr>
          <p:spPr bwMode="hidden">
            <a:xfrm>
              <a:off x="3027" y="2160"/>
              <a:ext cx="133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50" name="Oval 54"/>
            <p:cNvSpPr>
              <a:spLocks noChangeArrowheads="1"/>
            </p:cNvSpPr>
            <p:nvPr/>
          </p:nvSpPr>
          <p:spPr bwMode="hidden">
            <a:xfrm>
              <a:off x="1569" y="2453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51" name="Oval 55"/>
            <p:cNvSpPr>
              <a:spLocks noChangeArrowheads="1"/>
            </p:cNvSpPr>
            <p:nvPr/>
          </p:nvSpPr>
          <p:spPr bwMode="hidden">
            <a:xfrm>
              <a:off x="1863" y="2028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52" name="Oval 56"/>
            <p:cNvSpPr>
              <a:spLocks noChangeArrowheads="1"/>
            </p:cNvSpPr>
            <p:nvPr/>
          </p:nvSpPr>
          <p:spPr bwMode="hidden">
            <a:xfrm>
              <a:off x="1513" y="2175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53" name="Oval 57"/>
            <p:cNvSpPr>
              <a:spLocks noChangeArrowheads="1"/>
            </p:cNvSpPr>
            <p:nvPr/>
          </p:nvSpPr>
          <p:spPr bwMode="hidden">
            <a:xfrm>
              <a:off x="1191" y="2311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54" name="Oval 58"/>
            <p:cNvSpPr>
              <a:spLocks noChangeArrowheads="1"/>
            </p:cNvSpPr>
            <p:nvPr/>
          </p:nvSpPr>
          <p:spPr bwMode="hidden">
            <a:xfrm>
              <a:off x="1154" y="2047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55" name="Oval 59"/>
            <p:cNvSpPr>
              <a:spLocks noChangeArrowheads="1"/>
            </p:cNvSpPr>
            <p:nvPr/>
          </p:nvSpPr>
          <p:spPr bwMode="hidden">
            <a:xfrm>
              <a:off x="1142" y="180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56" name="Oval 60"/>
            <p:cNvSpPr>
              <a:spLocks noChangeArrowheads="1"/>
            </p:cNvSpPr>
            <p:nvPr/>
          </p:nvSpPr>
          <p:spPr bwMode="hidden">
            <a:xfrm>
              <a:off x="1500" y="1912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57" name="Oval 61"/>
            <p:cNvSpPr>
              <a:spLocks noChangeArrowheads="1"/>
            </p:cNvSpPr>
            <p:nvPr/>
          </p:nvSpPr>
          <p:spPr bwMode="hidden">
            <a:xfrm>
              <a:off x="1804" y="18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58" name="Oval 62"/>
            <p:cNvSpPr>
              <a:spLocks noChangeArrowheads="1"/>
            </p:cNvSpPr>
            <p:nvPr/>
          </p:nvSpPr>
          <p:spPr bwMode="hidden">
            <a:xfrm>
              <a:off x="2159" y="1905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59" name="Oval 63"/>
            <p:cNvSpPr>
              <a:spLocks noChangeArrowheads="1"/>
            </p:cNvSpPr>
            <p:nvPr/>
          </p:nvSpPr>
          <p:spPr bwMode="hidden">
            <a:xfrm>
              <a:off x="2432" y="178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60" name="Oval 64"/>
            <p:cNvSpPr>
              <a:spLocks noChangeArrowheads="1"/>
            </p:cNvSpPr>
            <p:nvPr/>
          </p:nvSpPr>
          <p:spPr bwMode="hidden">
            <a:xfrm>
              <a:off x="470" y="203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61" name="Oval 65"/>
            <p:cNvSpPr>
              <a:spLocks noChangeArrowheads="1"/>
            </p:cNvSpPr>
            <p:nvPr/>
          </p:nvSpPr>
          <p:spPr bwMode="hidden">
            <a:xfrm>
              <a:off x="68" y="2166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62" name="Oval 66"/>
            <p:cNvSpPr>
              <a:spLocks noChangeArrowheads="1"/>
            </p:cNvSpPr>
            <p:nvPr/>
          </p:nvSpPr>
          <p:spPr bwMode="hidden">
            <a:xfrm>
              <a:off x="798" y="1916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63" name="Oval 67"/>
            <p:cNvSpPr>
              <a:spLocks noChangeArrowheads="1"/>
            </p:cNvSpPr>
            <p:nvPr/>
          </p:nvSpPr>
          <p:spPr bwMode="hidden">
            <a:xfrm>
              <a:off x="455" y="179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64" name="Oval 68"/>
            <p:cNvSpPr>
              <a:spLocks noChangeArrowheads="1"/>
            </p:cNvSpPr>
            <p:nvPr/>
          </p:nvSpPr>
          <p:spPr bwMode="hidden">
            <a:xfrm>
              <a:off x="113" y="190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65" name="Oval 69"/>
            <p:cNvSpPr>
              <a:spLocks noChangeArrowheads="1"/>
            </p:cNvSpPr>
            <p:nvPr/>
          </p:nvSpPr>
          <p:spPr bwMode="hidden">
            <a:xfrm>
              <a:off x="432" y="2323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66" name="Oval 70"/>
            <p:cNvSpPr>
              <a:spLocks noChangeArrowheads="1"/>
            </p:cNvSpPr>
            <p:nvPr/>
          </p:nvSpPr>
          <p:spPr bwMode="hidden">
            <a:xfrm>
              <a:off x="814" y="217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67" name="Oval 71"/>
            <p:cNvSpPr>
              <a:spLocks noChangeArrowheads="1"/>
            </p:cNvSpPr>
            <p:nvPr/>
          </p:nvSpPr>
          <p:spPr bwMode="hidden">
            <a:xfrm>
              <a:off x="789" y="2472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68" name="Oval 72"/>
            <p:cNvSpPr>
              <a:spLocks noChangeArrowheads="1"/>
            </p:cNvSpPr>
            <p:nvPr/>
          </p:nvSpPr>
          <p:spPr bwMode="hidden">
            <a:xfrm>
              <a:off x="2544" y="2015"/>
              <a:ext cx="140" cy="72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69" name="Oval 73"/>
            <p:cNvSpPr>
              <a:spLocks noChangeArrowheads="1"/>
            </p:cNvSpPr>
            <p:nvPr/>
          </p:nvSpPr>
          <p:spPr bwMode="hidden">
            <a:xfrm>
              <a:off x="1457" y="1700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70" name="Oval 74"/>
            <p:cNvSpPr>
              <a:spLocks noChangeArrowheads="1"/>
            </p:cNvSpPr>
            <p:nvPr/>
          </p:nvSpPr>
          <p:spPr bwMode="hidden">
            <a:xfrm>
              <a:off x="1747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71" name="Oval 75"/>
            <p:cNvSpPr>
              <a:spLocks noChangeArrowheads="1"/>
            </p:cNvSpPr>
            <p:nvPr/>
          </p:nvSpPr>
          <p:spPr bwMode="hidden">
            <a:xfrm>
              <a:off x="1385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72" name="Oval 76"/>
            <p:cNvSpPr>
              <a:spLocks noChangeArrowheads="1"/>
            </p:cNvSpPr>
            <p:nvPr/>
          </p:nvSpPr>
          <p:spPr bwMode="hidden">
            <a:xfrm>
              <a:off x="1093" y="1595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73" name="Oval 77"/>
            <p:cNvSpPr>
              <a:spLocks noChangeArrowheads="1"/>
            </p:cNvSpPr>
            <p:nvPr/>
          </p:nvSpPr>
          <p:spPr bwMode="hidden">
            <a:xfrm>
              <a:off x="792" y="169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74" name="Oval 78"/>
            <p:cNvSpPr>
              <a:spLocks noChangeArrowheads="1"/>
            </p:cNvSpPr>
            <p:nvPr/>
          </p:nvSpPr>
          <p:spPr bwMode="hidden">
            <a:xfrm>
              <a:off x="2011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75" name="Oval 79"/>
            <p:cNvSpPr>
              <a:spLocks noChangeArrowheads="1"/>
            </p:cNvSpPr>
            <p:nvPr/>
          </p:nvSpPr>
          <p:spPr bwMode="hidden">
            <a:xfrm>
              <a:off x="2087" y="169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76" name="Oval 80"/>
            <p:cNvSpPr>
              <a:spLocks noChangeArrowheads="1"/>
            </p:cNvSpPr>
            <p:nvPr/>
          </p:nvSpPr>
          <p:spPr bwMode="hidden">
            <a:xfrm>
              <a:off x="2345" y="1601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77" name="Oval 81"/>
            <p:cNvSpPr>
              <a:spLocks noChangeArrowheads="1"/>
            </p:cNvSpPr>
            <p:nvPr/>
          </p:nvSpPr>
          <p:spPr bwMode="hidden">
            <a:xfrm>
              <a:off x="2684" y="168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78" name="Oval 82"/>
            <p:cNvSpPr>
              <a:spLocks noChangeArrowheads="1"/>
            </p:cNvSpPr>
            <p:nvPr/>
          </p:nvSpPr>
          <p:spPr bwMode="hidden">
            <a:xfrm>
              <a:off x="806" y="151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79" name="Oval 83"/>
            <p:cNvSpPr>
              <a:spLocks noChangeArrowheads="1"/>
            </p:cNvSpPr>
            <p:nvPr/>
          </p:nvSpPr>
          <p:spPr bwMode="hidden">
            <a:xfrm>
              <a:off x="495" y="1597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80" name="Oval 84"/>
            <p:cNvSpPr>
              <a:spLocks noChangeArrowheads="1"/>
            </p:cNvSpPr>
            <p:nvPr/>
          </p:nvSpPr>
          <p:spPr bwMode="hidden">
            <a:xfrm>
              <a:off x="228" y="150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81" name="Oval 85"/>
            <p:cNvSpPr>
              <a:spLocks noChangeArrowheads="1"/>
            </p:cNvSpPr>
            <p:nvPr/>
          </p:nvSpPr>
          <p:spPr bwMode="hidden">
            <a:xfrm>
              <a:off x="157" y="1698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82" name="Oval 86"/>
            <p:cNvSpPr>
              <a:spLocks noChangeArrowheads="1"/>
            </p:cNvSpPr>
            <p:nvPr/>
          </p:nvSpPr>
          <p:spPr bwMode="hidden">
            <a:xfrm>
              <a:off x="2887" y="1595"/>
              <a:ext cx="124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83" name="Oval 87"/>
            <p:cNvSpPr>
              <a:spLocks noChangeArrowheads="1"/>
            </p:cNvSpPr>
            <p:nvPr/>
          </p:nvSpPr>
          <p:spPr bwMode="hidden">
            <a:xfrm>
              <a:off x="3079" y="1511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84" name="Oval 88"/>
            <p:cNvSpPr>
              <a:spLocks noChangeArrowheads="1"/>
            </p:cNvSpPr>
            <p:nvPr/>
          </p:nvSpPr>
          <p:spPr bwMode="hidden">
            <a:xfrm>
              <a:off x="3270" y="1688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85" name="Oval 89"/>
            <p:cNvSpPr>
              <a:spLocks noChangeArrowheads="1"/>
            </p:cNvSpPr>
            <p:nvPr/>
          </p:nvSpPr>
          <p:spPr bwMode="hidden">
            <a:xfrm>
              <a:off x="3453" y="1599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86" name="Oval 90"/>
            <p:cNvSpPr>
              <a:spLocks noChangeArrowheads="1"/>
            </p:cNvSpPr>
            <p:nvPr/>
          </p:nvSpPr>
          <p:spPr bwMode="hidden">
            <a:xfrm>
              <a:off x="3651" y="1506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87" name="Oval 91"/>
            <p:cNvSpPr>
              <a:spLocks noChangeArrowheads="1"/>
            </p:cNvSpPr>
            <p:nvPr/>
          </p:nvSpPr>
          <p:spPr bwMode="hidden">
            <a:xfrm>
              <a:off x="4251" y="1513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88" name="Oval 92"/>
            <p:cNvSpPr>
              <a:spLocks noChangeArrowheads="1"/>
            </p:cNvSpPr>
            <p:nvPr/>
          </p:nvSpPr>
          <p:spPr bwMode="hidden">
            <a:xfrm>
              <a:off x="3901" y="1701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89" name="Oval 93"/>
            <p:cNvSpPr>
              <a:spLocks noChangeArrowheads="1"/>
            </p:cNvSpPr>
            <p:nvPr/>
          </p:nvSpPr>
          <p:spPr bwMode="hidden">
            <a:xfrm>
              <a:off x="4086" y="1608"/>
              <a:ext cx="128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90" name="Oval 94"/>
            <p:cNvSpPr>
              <a:spLocks noChangeArrowheads="1"/>
            </p:cNvSpPr>
            <p:nvPr/>
          </p:nvSpPr>
          <p:spPr bwMode="hidden">
            <a:xfrm>
              <a:off x="1282" y="365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91" name="Oval 95"/>
            <p:cNvSpPr>
              <a:spLocks noChangeArrowheads="1"/>
            </p:cNvSpPr>
            <p:nvPr/>
          </p:nvSpPr>
          <p:spPr bwMode="hidden">
            <a:xfrm>
              <a:off x="707" y="4014"/>
              <a:ext cx="191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92" name="Oval 96"/>
            <p:cNvSpPr>
              <a:spLocks noChangeArrowheads="1"/>
            </p:cNvSpPr>
            <p:nvPr/>
          </p:nvSpPr>
          <p:spPr bwMode="hidden">
            <a:xfrm>
              <a:off x="2229" y="309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93" name="Oval 97"/>
            <p:cNvSpPr>
              <a:spLocks noChangeArrowheads="1"/>
            </p:cNvSpPr>
            <p:nvPr/>
          </p:nvSpPr>
          <p:spPr bwMode="hidden">
            <a:xfrm>
              <a:off x="2604" y="286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94" name="Oval 98"/>
            <p:cNvSpPr>
              <a:spLocks noChangeArrowheads="1"/>
            </p:cNvSpPr>
            <p:nvPr/>
          </p:nvSpPr>
          <p:spPr bwMode="hidden">
            <a:xfrm>
              <a:off x="2907" y="266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95" name="Oval 99"/>
            <p:cNvSpPr>
              <a:spLocks noChangeArrowheads="1"/>
            </p:cNvSpPr>
            <p:nvPr/>
          </p:nvSpPr>
          <p:spPr bwMode="hidden">
            <a:xfrm>
              <a:off x="3248" y="2454"/>
              <a:ext cx="150" cy="9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96" name="Oval 100"/>
            <p:cNvSpPr>
              <a:spLocks noChangeArrowheads="1"/>
            </p:cNvSpPr>
            <p:nvPr/>
          </p:nvSpPr>
          <p:spPr bwMode="hidden">
            <a:xfrm>
              <a:off x="1801" y="3360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97" name="Oval 101"/>
            <p:cNvSpPr>
              <a:spLocks noChangeArrowheads="1"/>
            </p:cNvSpPr>
            <p:nvPr/>
          </p:nvSpPr>
          <p:spPr bwMode="hidden">
            <a:xfrm>
              <a:off x="3512" y="230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98" name="Oval 102"/>
            <p:cNvSpPr>
              <a:spLocks noChangeArrowheads="1"/>
            </p:cNvSpPr>
            <p:nvPr/>
          </p:nvSpPr>
          <p:spPr bwMode="hidden">
            <a:xfrm>
              <a:off x="3980" y="20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99" name="Oval 103"/>
            <p:cNvSpPr>
              <a:spLocks noChangeArrowheads="1"/>
            </p:cNvSpPr>
            <p:nvPr/>
          </p:nvSpPr>
          <p:spPr bwMode="hidden">
            <a:xfrm>
              <a:off x="3753" y="2158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00" name="Oval 104"/>
            <p:cNvSpPr>
              <a:spLocks noChangeArrowheads="1"/>
            </p:cNvSpPr>
            <p:nvPr/>
          </p:nvSpPr>
          <p:spPr bwMode="hidden">
            <a:xfrm>
              <a:off x="4176" y="1898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01" name="Oval 105"/>
            <p:cNvSpPr>
              <a:spLocks noChangeArrowheads="1"/>
            </p:cNvSpPr>
            <p:nvPr/>
          </p:nvSpPr>
          <p:spPr bwMode="hidden">
            <a:xfrm>
              <a:off x="4338" y="1797"/>
              <a:ext cx="12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02" name="Oval 106"/>
            <p:cNvSpPr>
              <a:spLocks noChangeArrowheads="1"/>
            </p:cNvSpPr>
            <p:nvPr/>
          </p:nvSpPr>
          <p:spPr bwMode="hidden">
            <a:xfrm>
              <a:off x="4505" y="1700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03" name="Oval 107"/>
            <p:cNvSpPr>
              <a:spLocks noChangeArrowheads="1"/>
            </p:cNvSpPr>
            <p:nvPr/>
          </p:nvSpPr>
          <p:spPr bwMode="hidden">
            <a:xfrm>
              <a:off x="4661" y="1603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04" name="Oval 108"/>
            <p:cNvSpPr>
              <a:spLocks noChangeArrowheads="1"/>
            </p:cNvSpPr>
            <p:nvPr/>
          </p:nvSpPr>
          <p:spPr bwMode="hidden">
            <a:xfrm>
              <a:off x="4803" y="1512"/>
              <a:ext cx="128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05" name="Oval 109"/>
            <p:cNvSpPr>
              <a:spLocks noChangeArrowheads="1"/>
            </p:cNvSpPr>
            <p:nvPr/>
          </p:nvSpPr>
          <p:spPr bwMode="hidden">
            <a:xfrm>
              <a:off x="4930" y="1431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06" name="Oval 110"/>
            <p:cNvSpPr>
              <a:spLocks noChangeArrowheads="1"/>
            </p:cNvSpPr>
            <p:nvPr/>
          </p:nvSpPr>
          <p:spPr bwMode="hidden">
            <a:xfrm>
              <a:off x="3835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07" name="Oval 111"/>
            <p:cNvSpPr>
              <a:spLocks noChangeArrowheads="1"/>
            </p:cNvSpPr>
            <p:nvPr/>
          </p:nvSpPr>
          <p:spPr bwMode="hidden">
            <a:xfrm>
              <a:off x="3286" y="143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08" name="Oval 112"/>
            <p:cNvSpPr>
              <a:spLocks noChangeArrowheads="1"/>
            </p:cNvSpPr>
            <p:nvPr/>
          </p:nvSpPr>
          <p:spPr bwMode="hidden">
            <a:xfrm>
              <a:off x="2972" y="1366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09" name="Oval 113"/>
            <p:cNvSpPr>
              <a:spLocks noChangeArrowheads="1"/>
            </p:cNvSpPr>
            <p:nvPr/>
          </p:nvSpPr>
          <p:spPr bwMode="hidden">
            <a:xfrm>
              <a:off x="3152" y="1292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10" name="Oval 114"/>
            <p:cNvSpPr>
              <a:spLocks noChangeArrowheads="1"/>
            </p:cNvSpPr>
            <p:nvPr/>
          </p:nvSpPr>
          <p:spPr bwMode="hidden">
            <a:xfrm>
              <a:off x="3020" y="1170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11" name="Oval 115"/>
            <p:cNvSpPr>
              <a:spLocks noChangeArrowheads="1"/>
            </p:cNvSpPr>
            <p:nvPr/>
          </p:nvSpPr>
          <p:spPr bwMode="hidden">
            <a:xfrm>
              <a:off x="2443" y="1368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12" name="Oval 116"/>
            <p:cNvSpPr>
              <a:spLocks noChangeArrowheads="1"/>
            </p:cNvSpPr>
            <p:nvPr/>
          </p:nvSpPr>
          <p:spPr bwMode="hidden">
            <a:xfrm>
              <a:off x="2301" y="1220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13" name="Oval 117"/>
            <p:cNvSpPr>
              <a:spLocks noChangeArrowheads="1"/>
            </p:cNvSpPr>
            <p:nvPr/>
          </p:nvSpPr>
          <p:spPr bwMode="hidden">
            <a:xfrm>
              <a:off x="2095" y="1284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14" name="Oval 118"/>
            <p:cNvSpPr>
              <a:spLocks noChangeArrowheads="1"/>
            </p:cNvSpPr>
            <p:nvPr/>
          </p:nvSpPr>
          <p:spPr bwMode="hidden">
            <a:xfrm>
              <a:off x="2228" y="1442"/>
              <a:ext cx="111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15" name="Oval 119"/>
            <p:cNvSpPr>
              <a:spLocks noChangeArrowheads="1"/>
            </p:cNvSpPr>
            <p:nvPr/>
          </p:nvSpPr>
          <p:spPr bwMode="hidden">
            <a:xfrm>
              <a:off x="1109" y="142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16" name="Oval 120"/>
            <p:cNvSpPr>
              <a:spLocks noChangeArrowheads="1"/>
            </p:cNvSpPr>
            <p:nvPr/>
          </p:nvSpPr>
          <p:spPr bwMode="hidden">
            <a:xfrm>
              <a:off x="611" y="1284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17" name="Oval 121"/>
            <p:cNvSpPr>
              <a:spLocks noChangeArrowheads="1"/>
            </p:cNvSpPr>
            <p:nvPr/>
          </p:nvSpPr>
          <p:spPr bwMode="hidden">
            <a:xfrm>
              <a:off x="305" y="1358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18" name="Oval 122"/>
            <p:cNvSpPr>
              <a:spLocks noChangeArrowheads="1"/>
            </p:cNvSpPr>
            <p:nvPr/>
          </p:nvSpPr>
          <p:spPr bwMode="hidden">
            <a:xfrm>
              <a:off x="156" y="1154"/>
              <a:ext cx="112" cy="50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19" name="Oval 123"/>
            <p:cNvSpPr>
              <a:spLocks noChangeArrowheads="1"/>
            </p:cNvSpPr>
            <p:nvPr/>
          </p:nvSpPr>
          <p:spPr bwMode="hidden">
            <a:xfrm>
              <a:off x="4538" y="136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20" name="Oval 124"/>
            <p:cNvSpPr>
              <a:spLocks noChangeArrowheads="1"/>
            </p:cNvSpPr>
            <p:nvPr/>
          </p:nvSpPr>
          <p:spPr bwMode="hidden">
            <a:xfrm>
              <a:off x="4407" y="1440"/>
              <a:ext cx="105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21" name="Oval 125"/>
            <p:cNvSpPr>
              <a:spLocks noChangeArrowheads="1"/>
            </p:cNvSpPr>
            <p:nvPr/>
          </p:nvSpPr>
          <p:spPr bwMode="hidden">
            <a:xfrm>
              <a:off x="3992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666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22" name="Oval 126"/>
            <p:cNvSpPr>
              <a:spLocks noChangeArrowheads="1"/>
            </p:cNvSpPr>
            <p:nvPr/>
          </p:nvSpPr>
          <p:spPr bwMode="hidden">
            <a:xfrm>
              <a:off x="3466" y="1356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23" name="Oval 127"/>
            <p:cNvSpPr>
              <a:spLocks noChangeArrowheads="1"/>
            </p:cNvSpPr>
            <p:nvPr/>
          </p:nvSpPr>
          <p:spPr bwMode="hidden">
            <a:xfrm>
              <a:off x="2852" y="1228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24" name="Oval 128"/>
            <p:cNvSpPr>
              <a:spLocks noChangeArrowheads="1"/>
            </p:cNvSpPr>
            <p:nvPr/>
          </p:nvSpPr>
          <p:spPr bwMode="hidden">
            <a:xfrm>
              <a:off x="2678" y="1109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25" name="Oval 129"/>
            <p:cNvSpPr>
              <a:spLocks noChangeArrowheads="1"/>
            </p:cNvSpPr>
            <p:nvPr/>
          </p:nvSpPr>
          <p:spPr bwMode="hidden">
            <a:xfrm>
              <a:off x="2859" y="1045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26" name="Oval 130"/>
            <p:cNvSpPr>
              <a:spLocks noChangeArrowheads="1"/>
            </p:cNvSpPr>
            <p:nvPr/>
          </p:nvSpPr>
          <p:spPr bwMode="hidden">
            <a:xfrm>
              <a:off x="1942" y="104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27" name="Oval 131"/>
            <p:cNvSpPr>
              <a:spLocks noChangeArrowheads="1"/>
            </p:cNvSpPr>
            <p:nvPr/>
          </p:nvSpPr>
          <p:spPr bwMode="hidden">
            <a:xfrm>
              <a:off x="1088" y="1277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28" name="Oval 132"/>
            <p:cNvSpPr>
              <a:spLocks noChangeArrowheads="1"/>
            </p:cNvSpPr>
            <p:nvPr/>
          </p:nvSpPr>
          <p:spPr bwMode="hidden">
            <a:xfrm>
              <a:off x="827" y="13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29" name="Oval 133"/>
            <p:cNvSpPr>
              <a:spLocks noChangeArrowheads="1"/>
            </p:cNvSpPr>
            <p:nvPr/>
          </p:nvSpPr>
          <p:spPr bwMode="hidden">
            <a:xfrm>
              <a:off x="537" y="1428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30" name="Oval 134"/>
            <p:cNvSpPr>
              <a:spLocks noChangeArrowheads="1"/>
            </p:cNvSpPr>
            <p:nvPr/>
          </p:nvSpPr>
          <p:spPr bwMode="hidden">
            <a:xfrm>
              <a:off x="635" y="106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31" name="Oval 135"/>
            <p:cNvSpPr>
              <a:spLocks noChangeArrowheads="1"/>
            </p:cNvSpPr>
            <p:nvPr/>
          </p:nvSpPr>
          <p:spPr bwMode="hidden">
            <a:xfrm>
              <a:off x="1540" y="1050"/>
              <a:ext cx="106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32" name="Oval 136"/>
            <p:cNvSpPr>
              <a:spLocks noChangeArrowheads="1"/>
            </p:cNvSpPr>
            <p:nvPr/>
          </p:nvSpPr>
          <p:spPr bwMode="hidden">
            <a:xfrm>
              <a:off x="1120" y="1063"/>
              <a:ext cx="10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33" name="Oval 137"/>
            <p:cNvSpPr>
              <a:spLocks noChangeArrowheads="1"/>
            </p:cNvSpPr>
            <p:nvPr/>
          </p:nvSpPr>
          <p:spPr bwMode="hidden">
            <a:xfrm>
              <a:off x="4131" y="1284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34" name="Oval 138"/>
            <p:cNvSpPr>
              <a:spLocks noChangeArrowheads="1"/>
            </p:cNvSpPr>
            <p:nvPr/>
          </p:nvSpPr>
          <p:spPr bwMode="hidden">
            <a:xfrm>
              <a:off x="3477" y="116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35" name="Oval 139"/>
            <p:cNvSpPr>
              <a:spLocks noChangeArrowheads="1"/>
            </p:cNvSpPr>
            <p:nvPr/>
          </p:nvSpPr>
          <p:spPr bwMode="hidden">
            <a:xfrm>
              <a:off x="3315" y="122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36" name="Oval 140"/>
            <p:cNvSpPr>
              <a:spLocks noChangeArrowheads="1"/>
            </p:cNvSpPr>
            <p:nvPr/>
          </p:nvSpPr>
          <p:spPr bwMode="hidden">
            <a:xfrm>
              <a:off x="317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37" name="Oval 141"/>
            <p:cNvSpPr>
              <a:spLocks noChangeArrowheads="1"/>
            </p:cNvSpPr>
            <p:nvPr/>
          </p:nvSpPr>
          <p:spPr bwMode="hidden">
            <a:xfrm>
              <a:off x="2396" y="105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38" name="Oval 142"/>
            <p:cNvSpPr>
              <a:spLocks noChangeArrowheads="1"/>
            </p:cNvSpPr>
            <p:nvPr/>
          </p:nvSpPr>
          <p:spPr bwMode="hidden">
            <a:xfrm>
              <a:off x="2769" y="1446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39" name="Oval 143"/>
            <p:cNvSpPr>
              <a:spLocks noChangeArrowheads="1"/>
            </p:cNvSpPr>
            <p:nvPr/>
          </p:nvSpPr>
          <p:spPr bwMode="hidden">
            <a:xfrm>
              <a:off x="2656" y="1294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40" name="Oval 144"/>
            <p:cNvSpPr>
              <a:spLocks noChangeArrowheads="1"/>
            </p:cNvSpPr>
            <p:nvPr/>
          </p:nvSpPr>
          <p:spPr bwMode="hidden">
            <a:xfrm>
              <a:off x="2501" y="1159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41" name="Oval 145"/>
            <p:cNvSpPr>
              <a:spLocks noChangeArrowheads="1"/>
            </p:cNvSpPr>
            <p:nvPr/>
          </p:nvSpPr>
          <p:spPr bwMode="hidden">
            <a:xfrm>
              <a:off x="2222" y="1101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42" name="Oval 146"/>
            <p:cNvSpPr>
              <a:spLocks noChangeArrowheads="1"/>
            </p:cNvSpPr>
            <p:nvPr/>
          </p:nvSpPr>
          <p:spPr bwMode="hidden">
            <a:xfrm>
              <a:off x="2029" y="1162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43" name="Oval 147"/>
            <p:cNvSpPr>
              <a:spLocks noChangeArrowheads="1"/>
            </p:cNvSpPr>
            <p:nvPr/>
          </p:nvSpPr>
          <p:spPr bwMode="hidden">
            <a:xfrm>
              <a:off x="1875" y="13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44" name="Oval 148"/>
            <p:cNvSpPr>
              <a:spLocks noChangeArrowheads="1"/>
            </p:cNvSpPr>
            <p:nvPr/>
          </p:nvSpPr>
          <p:spPr bwMode="hidden">
            <a:xfrm>
              <a:off x="1809" y="1223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45" name="Oval 149"/>
            <p:cNvSpPr>
              <a:spLocks noChangeArrowheads="1"/>
            </p:cNvSpPr>
            <p:nvPr/>
          </p:nvSpPr>
          <p:spPr bwMode="hidden">
            <a:xfrm>
              <a:off x="1738" y="1098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46" name="Oval 150"/>
            <p:cNvSpPr>
              <a:spLocks noChangeArrowheads="1"/>
            </p:cNvSpPr>
            <p:nvPr/>
          </p:nvSpPr>
          <p:spPr bwMode="hidden">
            <a:xfrm>
              <a:off x="1583" y="1289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47" name="Oval 151"/>
            <p:cNvSpPr>
              <a:spLocks noChangeArrowheads="1"/>
            </p:cNvSpPr>
            <p:nvPr/>
          </p:nvSpPr>
          <p:spPr bwMode="hidden">
            <a:xfrm>
              <a:off x="1379" y="1343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7843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48" name="Oval 152"/>
            <p:cNvSpPr>
              <a:spLocks noChangeArrowheads="1"/>
            </p:cNvSpPr>
            <p:nvPr/>
          </p:nvSpPr>
          <p:spPr bwMode="hidden">
            <a:xfrm>
              <a:off x="1529" y="1156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49" name="Oval 153"/>
            <p:cNvSpPr>
              <a:spLocks noChangeArrowheads="1"/>
            </p:cNvSpPr>
            <p:nvPr/>
          </p:nvSpPr>
          <p:spPr bwMode="hidden">
            <a:xfrm>
              <a:off x="1294" y="1222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50" name="Oval 154"/>
            <p:cNvSpPr>
              <a:spLocks noChangeArrowheads="1"/>
            </p:cNvSpPr>
            <p:nvPr/>
          </p:nvSpPr>
          <p:spPr bwMode="hidden">
            <a:xfrm>
              <a:off x="1314" y="1112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51" name="Oval 155"/>
            <p:cNvSpPr>
              <a:spLocks noChangeArrowheads="1"/>
            </p:cNvSpPr>
            <p:nvPr/>
          </p:nvSpPr>
          <p:spPr bwMode="hidden">
            <a:xfrm>
              <a:off x="1082" y="116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52" name="Oval 156"/>
            <p:cNvSpPr>
              <a:spLocks noChangeArrowheads="1"/>
            </p:cNvSpPr>
            <p:nvPr/>
          </p:nvSpPr>
          <p:spPr bwMode="hidden">
            <a:xfrm>
              <a:off x="877" y="1121"/>
              <a:ext cx="112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53" name="Oval 157"/>
            <p:cNvSpPr>
              <a:spLocks noChangeArrowheads="1"/>
            </p:cNvSpPr>
            <p:nvPr/>
          </p:nvSpPr>
          <p:spPr bwMode="hidden">
            <a:xfrm>
              <a:off x="875" y="1216"/>
              <a:ext cx="11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54" name="Oval 158"/>
            <p:cNvSpPr>
              <a:spLocks noChangeArrowheads="1"/>
            </p:cNvSpPr>
            <p:nvPr/>
          </p:nvSpPr>
          <p:spPr bwMode="hidden">
            <a:xfrm>
              <a:off x="680" y="117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55" name="Oval 159"/>
            <p:cNvSpPr>
              <a:spLocks noChangeArrowheads="1"/>
            </p:cNvSpPr>
            <p:nvPr/>
          </p:nvSpPr>
          <p:spPr bwMode="hidden">
            <a:xfrm>
              <a:off x="411" y="123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56" name="Oval 160"/>
            <p:cNvSpPr>
              <a:spLocks noChangeArrowheads="1"/>
            </p:cNvSpPr>
            <p:nvPr/>
          </p:nvSpPr>
          <p:spPr bwMode="hidden">
            <a:xfrm>
              <a:off x="434" y="1100"/>
              <a:ext cx="112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57" name="Oval 161"/>
            <p:cNvSpPr>
              <a:spLocks noChangeArrowheads="1"/>
            </p:cNvSpPr>
            <p:nvPr/>
          </p:nvSpPr>
          <p:spPr bwMode="hidden">
            <a:xfrm>
              <a:off x="119" y="1312"/>
              <a:ext cx="111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58" name="Oval 162"/>
            <p:cNvSpPr>
              <a:spLocks noChangeArrowheads="1"/>
            </p:cNvSpPr>
            <p:nvPr/>
          </p:nvSpPr>
          <p:spPr bwMode="hidden">
            <a:xfrm>
              <a:off x="858" y="1001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59" name="Oval 163"/>
            <p:cNvSpPr>
              <a:spLocks noChangeArrowheads="1"/>
            </p:cNvSpPr>
            <p:nvPr/>
          </p:nvSpPr>
          <p:spPr bwMode="hidden">
            <a:xfrm>
              <a:off x="1341" y="1013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60" name="Oval 164"/>
            <p:cNvSpPr>
              <a:spLocks noChangeArrowheads="1"/>
            </p:cNvSpPr>
            <p:nvPr/>
          </p:nvSpPr>
          <p:spPr bwMode="hidden">
            <a:xfrm>
              <a:off x="1739" y="1008"/>
              <a:ext cx="101" cy="38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61" name="Oval 165"/>
            <p:cNvSpPr>
              <a:spLocks noChangeArrowheads="1"/>
            </p:cNvSpPr>
            <p:nvPr/>
          </p:nvSpPr>
          <p:spPr bwMode="hidden">
            <a:xfrm>
              <a:off x="2116" y="1001"/>
              <a:ext cx="100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62" name="Oval 166"/>
            <p:cNvSpPr>
              <a:spLocks noChangeArrowheads="1"/>
            </p:cNvSpPr>
            <p:nvPr/>
          </p:nvSpPr>
          <p:spPr bwMode="hidden">
            <a:xfrm>
              <a:off x="2320" y="941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63" name="Oval 167"/>
            <p:cNvSpPr>
              <a:spLocks noChangeArrowheads="1"/>
            </p:cNvSpPr>
            <p:nvPr/>
          </p:nvSpPr>
          <p:spPr bwMode="hidden">
            <a:xfrm>
              <a:off x="2601" y="995"/>
              <a:ext cx="101" cy="3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64" name="Oval 168"/>
            <p:cNvSpPr>
              <a:spLocks noChangeArrowheads="1"/>
            </p:cNvSpPr>
            <p:nvPr/>
          </p:nvSpPr>
          <p:spPr bwMode="hidden">
            <a:xfrm>
              <a:off x="1667" y="1420"/>
              <a:ext cx="106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8470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65" name="Oval 169"/>
            <p:cNvSpPr>
              <a:spLocks noChangeArrowheads="1"/>
            </p:cNvSpPr>
            <p:nvPr/>
          </p:nvSpPr>
          <p:spPr bwMode="hidden">
            <a:xfrm>
              <a:off x="2557" y="1516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882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66" name="Oval 170"/>
            <p:cNvSpPr>
              <a:spLocks noChangeArrowheads="1"/>
            </p:cNvSpPr>
            <p:nvPr/>
          </p:nvSpPr>
          <p:spPr bwMode="hidden">
            <a:xfrm>
              <a:off x="3619" y="1287"/>
              <a:ext cx="112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67" name="Oval 171"/>
            <p:cNvSpPr>
              <a:spLocks noChangeArrowheads="1"/>
            </p:cNvSpPr>
            <p:nvPr/>
          </p:nvSpPr>
          <p:spPr bwMode="hidden">
            <a:xfrm>
              <a:off x="3791" y="1212"/>
              <a:ext cx="111" cy="51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68" name="Oval 172"/>
            <p:cNvSpPr>
              <a:spLocks noChangeArrowheads="1"/>
            </p:cNvSpPr>
            <p:nvPr/>
          </p:nvSpPr>
          <p:spPr bwMode="hidden">
            <a:xfrm>
              <a:off x="213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69" name="Oval 173"/>
            <p:cNvSpPr>
              <a:spLocks noChangeArrowheads="1"/>
            </p:cNvSpPr>
            <p:nvPr/>
          </p:nvSpPr>
          <p:spPr bwMode="hidden">
            <a:xfrm>
              <a:off x="1264" y="908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70" name="Oval 174"/>
            <p:cNvSpPr>
              <a:spLocks noChangeArrowheads="1"/>
            </p:cNvSpPr>
            <p:nvPr/>
          </p:nvSpPr>
          <p:spPr bwMode="hidden">
            <a:xfrm>
              <a:off x="1471" y="869"/>
              <a:ext cx="79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71" name="Oval 175"/>
            <p:cNvSpPr>
              <a:spLocks noChangeArrowheads="1"/>
            </p:cNvSpPr>
            <p:nvPr/>
          </p:nvSpPr>
          <p:spPr bwMode="hidden">
            <a:xfrm>
              <a:off x="1650" y="824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72" name="Oval 176"/>
            <p:cNvSpPr>
              <a:spLocks noChangeArrowheads="1"/>
            </p:cNvSpPr>
            <p:nvPr/>
          </p:nvSpPr>
          <p:spPr bwMode="hidden">
            <a:xfrm>
              <a:off x="1918" y="869"/>
              <a:ext cx="84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73" name="Oval 177"/>
            <p:cNvSpPr>
              <a:spLocks noChangeArrowheads="1"/>
            </p:cNvSpPr>
            <p:nvPr/>
          </p:nvSpPr>
          <p:spPr bwMode="hidden">
            <a:xfrm>
              <a:off x="1720" y="923"/>
              <a:ext cx="83" cy="3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74" name="Oval 178"/>
            <p:cNvSpPr>
              <a:spLocks noChangeArrowheads="1"/>
            </p:cNvSpPr>
            <p:nvPr/>
          </p:nvSpPr>
          <p:spPr bwMode="hidden">
            <a:xfrm>
              <a:off x="1913" y="957"/>
              <a:ext cx="95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75" name="Oval 179"/>
            <p:cNvSpPr>
              <a:spLocks noChangeArrowheads="1"/>
            </p:cNvSpPr>
            <p:nvPr/>
          </p:nvSpPr>
          <p:spPr bwMode="hidden">
            <a:xfrm>
              <a:off x="1541" y="962"/>
              <a:ext cx="89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76" name="Oval 180"/>
            <p:cNvSpPr>
              <a:spLocks noChangeArrowheads="1"/>
            </p:cNvSpPr>
            <p:nvPr/>
          </p:nvSpPr>
          <p:spPr bwMode="hidden">
            <a:xfrm>
              <a:off x="1076" y="953"/>
              <a:ext cx="101" cy="45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77" name="Oval 181"/>
            <p:cNvSpPr>
              <a:spLocks noChangeArrowheads="1"/>
            </p:cNvSpPr>
            <p:nvPr/>
          </p:nvSpPr>
          <p:spPr bwMode="hidden">
            <a:xfrm>
              <a:off x="1983" y="4027"/>
              <a:ext cx="195" cy="10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78" name="Oval 182"/>
            <p:cNvSpPr>
              <a:spLocks noChangeArrowheads="1"/>
            </p:cNvSpPr>
            <p:nvPr/>
          </p:nvSpPr>
          <p:spPr bwMode="hidden">
            <a:xfrm>
              <a:off x="2460" y="3671"/>
              <a:ext cx="196" cy="11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79" name="Oval 183"/>
            <p:cNvSpPr>
              <a:spLocks noChangeArrowheads="1"/>
            </p:cNvSpPr>
            <p:nvPr/>
          </p:nvSpPr>
          <p:spPr bwMode="hidden">
            <a:xfrm>
              <a:off x="3238" y="3121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80" name="Oval 184"/>
            <p:cNvSpPr>
              <a:spLocks noChangeArrowheads="1"/>
            </p:cNvSpPr>
            <p:nvPr/>
          </p:nvSpPr>
          <p:spPr bwMode="hidden">
            <a:xfrm>
              <a:off x="3550" y="2880"/>
              <a:ext cx="157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81" name="Oval 185"/>
            <p:cNvSpPr>
              <a:spLocks noChangeArrowheads="1"/>
            </p:cNvSpPr>
            <p:nvPr/>
          </p:nvSpPr>
          <p:spPr bwMode="hidden">
            <a:xfrm>
              <a:off x="2892" y="3377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82" name="Oval 186"/>
            <p:cNvSpPr>
              <a:spLocks noChangeArrowheads="1"/>
            </p:cNvSpPr>
            <p:nvPr/>
          </p:nvSpPr>
          <p:spPr bwMode="hidden">
            <a:xfrm>
              <a:off x="3869" y="2657"/>
              <a:ext cx="151" cy="84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83" name="Oval 187"/>
            <p:cNvSpPr>
              <a:spLocks noChangeArrowheads="1"/>
            </p:cNvSpPr>
            <p:nvPr/>
          </p:nvSpPr>
          <p:spPr bwMode="hidden">
            <a:xfrm>
              <a:off x="4090" y="2475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84" name="Oval 188"/>
            <p:cNvSpPr>
              <a:spLocks noChangeArrowheads="1"/>
            </p:cNvSpPr>
            <p:nvPr/>
          </p:nvSpPr>
          <p:spPr bwMode="hidden">
            <a:xfrm>
              <a:off x="4327" y="2314"/>
              <a:ext cx="134" cy="72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85" name="Oval 189"/>
            <p:cNvSpPr>
              <a:spLocks noChangeArrowheads="1"/>
            </p:cNvSpPr>
            <p:nvPr/>
          </p:nvSpPr>
          <p:spPr bwMode="hidden">
            <a:xfrm>
              <a:off x="4712" y="202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86" name="Oval 190"/>
            <p:cNvSpPr>
              <a:spLocks noChangeArrowheads="1"/>
            </p:cNvSpPr>
            <p:nvPr/>
          </p:nvSpPr>
          <p:spPr bwMode="hidden">
            <a:xfrm>
              <a:off x="4533" y="2162"/>
              <a:ext cx="139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87" name="Oval 191"/>
            <p:cNvSpPr>
              <a:spLocks noChangeArrowheads="1"/>
            </p:cNvSpPr>
            <p:nvPr/>
          </p:nvSpPr>
          <p:spPr bwMode="hidden">
            <a:xfrm>
              <a:off x="4863" y="1920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88" name="Oval 192"/>
            <p:cNvSpPr>
              <a:spLocks noChangeArrowheads="1"/>
            </p:cNvSpPr>
            <p:nvPr/>
          </p:nvSpPr>
          <p:spPr bwMode="hidden">
            <a:xfrm>
              <a:off x="5009" y="1807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89" name="Oval 193"/>
            <p:cNvSpPr>
              <a:spLocks noChangeArrowheads="1"/>
            </p:cNvSpPr>
            <p:nvPr/>
          </p:nvSpPr>
          <p:spPr bwMode="hidden">
            <a:xfrm>
              <a:off x="5161" y="1702"/>
              <a:ext cx="123" cy="5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90" name="Oval 194"/>
            <p:cNvSpPr>
              <a:spLocks noChangeArrowheads="1"/>
            </p:cNvSpPr>
            <p:nvPr/>
          </p:nvSpPr>
          <p:spPr bwMode="hidden">
            <a:xfrm>
              <a:off x="5277" y="1614"/>
              <a:ext cx="124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91" name="Oval 195"/>
            <p:cNvSpPr>
              <a:spLocks noChangeArrowheads="1"/>
            </p:cNvSpPr>
            <p:nvPr/>
          </p:nvSpPr>
          <p:spPr bwMode="hidden">
            <a:xfrm>
              <a:off x="5398" y="1521"/>
              <a:ext cx="123" cy="51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92" name="Oval 196"/>
            <p:cNvSpPr>
              <a:spLocks noChangeArrowheads="1"/>
            </p:cNvSpPr>
            <p:nvPr/>
          </p:nvSpPr>
          <p:spPr bwMode="hidden">
            <a:xfrm>
              <a:off x="3255" y="4071"/>
              <a:ext cx="196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93" name="Oval 197"/>
            <p:cNvSpPr>
              <a:spLocks noChangeArrowheads="1"/>
            </p:cNvSpPr>
            <p:nvPr/>
          </p:nvSpPr>
          <p:spPr bwMode="hidden">
            <a:xfrm>
              <a:off x="3651" y="3693"/>
              <a:ext cx="196" cy="11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94" name="Oval 198"/>
            <p:cNvSpPr>
              <a:spLocks noChangeArrowheads="1"/>
            </p:cNvSpPr>
            <p:nvPr/>
          </p:nvSpPr>
          <p:spPr bwMode="hidden">
            <a:xfrm>
              <a:off x="4773" y="3705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95" name="Oval 199"/>
            <p:cNvSpPr>
              <a:spLocks noChangeArrowheads="1"/>
            </p:cNvSpPr>
            <p:nvPr/>
          </p:nvSpPr>
          <p:spPr bwMode="hidden">
            <a:xfrm>
              <a:off x="4491" y="4049"/>
              <a:ext cx="196" cy="10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96" name="Oval 200"/>
            <p:cNvSpPr>
              <a:spLocks noChangeArrowheads="1"/>
            </p:cNvSpPr>
            <p:nvPr/>
          </p:nvSpPr>
          <p:spPr bwMode="hidden">
            <a:xfrm>
              <a:off x="3989" y="3396"/>
              <a:ext cx="168" cy="9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97" name="Oval 201"/>
            <p:cNvSpPr>
              <a:spLocks noChangeArrowheads="1"/>
            </p:cNvSpPr>
            <p:nvPr/>
          </p:nvSpPr>
          <p:spPr bwMode="hidden">
            <a:xfrm>
              <a:off x="4263" y="3141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98" name="Oval 202"/>
            <p:cNvSpPr>
              <a:spLocks noChangeArrowheads="1"/>
            </p:cNvSpPr>
            <p:nvPr/>
          </p:nvSpPr>
          <p:spPr bwMode="hidden">
            <a:xfrm>
              <a:off x="5044" y="3418"/>
              <a:ext cx="167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299" name="Oval 203"/>
            <p:cNvSpPr>
              <a:spLocks noChangeArrowheads="1"/>
            </p:cNvSpPr>
            <p:nvPr/>
          </p:nvSpPr>
          <p:spPr bwMode="hidden">
            <a:xfrm>
              <a:off x="4553" y="28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0" name="Oval 204"/>
            <p:cNvSpPr>
              <a:spLocks noChangeArrowheads="1"/>
            </p:cNvSpPr>
            <p:nvPr/>
          </p:nvSpPr>
          <p:spPr bwMode="hidden">
            <a:xfrm>
              <a:off x="5293" y="3116"/>
              <a:ext cx="168" cy="95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1" name="Oval 205"/>
            <p:cNvSpPr>
              <a:spLocks noChangeArrowheads="1"/>
            </p:cNvSpPr>
            <p:nvPr/>
          </p:nvSpPr>
          <p:spPr bwMode="hidden">
            <a:xfrm>
              <a:off x="5497" y="2879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2" name="Oval 206"/>
            <p:cNvSpPr>
              <a:spLocks noChangeArrowheads="1"/>
            </p:cNvSpPr>
            <p:nvPr/>
          </p:nvSpPr>
          <p:spPr bwMode="hidden">
            <a:xfrm>
              <a:off x="4772" y="2673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3" name="Oval 207"/>
            <p:cNvSpPr>
              <a:spLocks noChangeArrowheads="1"/>
            </p:cNvSpPr>
            <p:nvPr/>
          </p:nvSpPr>
          <p:spPr bwMode="hidden">
            <a:xfrm>
              <a:off x="4966" y="2488"/>
              <a:ext cx="156" cy="84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4" name="Oval 208"/>
            <p:cNvSpPr>
              <a:spLocks noChangeArrowheads="1"/>
            </p:cNvSpPr>
            <p:nvPr/>
          </p:nvSpPr>
          <p:spPr bwMode="hidden">
            <a:xfrm>
              <a:off x="5444" y="2052"/>
              <a:ext cx="134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5" name="Oval 209"/>
            <p:cNvSpPr>
              <a:spLocks noChangeArrowheads="1"/>
            </p:cNvSpPr>
            <p:nvPr/>
          </p:nvSpPr>
          <p:spPr bwMode="hidden">
            <a:xfrm>
              <a:off x="5161" y="2314"/>
              <a:ext cx="140" cy="7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6" name="Oval 210"/>
            <p:cNvSpPr>
              <a:spLocks noChangeArrowheads="1"/>
            </p:cNvSpPr>
            <p:nvPr/>
          </p:nvSpPr>
          <p:spPr bwMode="hidden">
            <a:xfrm>
              <a:off x="5318" y="2176"/>
              <a:ext cx="134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7" name="Oval 211"/>
            <p:cNvSpPr>
              <a:spLocks noChangeArrowheads="1"/>
            </p:cNvSpPr>
            <p:nvPr/>
          </p:nvSpPr>
          <p:spPr bwMode="hidden">
            <a:xfrm>
              <a:off x="5581" y="1933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8" name="Oval 212"/>
            <p:cNvSpPr>
              <a:spLocks noChangeArrowheads="1"/>
            </p:cNvSpPr>
            <p:nvPr/>
          </p:nvSpPr>
          <p:spPr bwMode="hidden">
            <a:xfrm>
              <a:off x="5689" y="1811"/>
              <a:ext cx="128" cy="61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7647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9" name="Oval 213"/>
            <p:cNvSpPr>
              <a:spLocks noChangeArrowheads="1"/>
            </p:cNvSpPr>
            <p:nvPr/>
          </p:nvSpPr>
          <p:spPr bwMode="hidden">
            <a:xfrm>
              <a:off x="5663" y="2680"/>
              <a:ext cx="156" cy="83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5451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10" name="Oval 214"/>
            <p:cNvSpPr>
              <a:spLocks noChangeArrowheads="1"/>
            </p:cNvSpPr>
            <p:nvPr/>
          </p:nvSpPr>
          <p:spPr bwMode="hidden">
            <a:xfrm>
              <a:off x="-65" y="2865"/>
              <a:ext cx="150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11" name="Oval 215"/>
            <p:cNvSpPr>
              <a:spLocks noChangeArrowheads="1"/>
            </p:cNvSpPr>
            <p:nvPr/>
          </p:nvSpPr>
          <p:spPr bwMode="hidden">
            <a:xfrm>
              <a:off x="2" y="2477"/>
              <a:ext cx="156" cy="89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568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12" name="Oval 216"/>
            <p:cNvSpPr>
              <a:spLocks noChangeArrowheads="1"/>
            </p:cNvSpPr>
            <p:nvPr/>
          </p:nvSpPr>
          <p:spPr bwMode="hidden">
            <a:xfrm>
              <a:off x="-9" y="1436"/>
              <a:ext cx="106" cy="44"/>
            </a:xfrm>
            <a:prstGeom prst="ellipse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0980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13" name="Oval 217"/>
            <p:cNvSpPr>
              <a:spLocks noChangeArrowheads="1"/>
            </p:cNvSpPr>
            <p:nvPr/>
          </p:nvSpPr>
          <p:spPr bwMode="hidden">
            <a:xfrm>
              <a:off x="5624" y="4010"/>
              <a:ext cx="201" cy="106"/>
            </a:xfrm>
            <a:prstGeom prst="ellipse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accent2">
                    <a:gamma/>
                    <a:shade val="39216"/>
                    <a:invGamma/>
                  </a:schemeClr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4314" name="Rectangle 21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FD9FFFC2-2A17-4F04-B8CA-3932DEA196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315" name="Rectangle 21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316" name="Rectangle 22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3638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317" name="Rectangle 22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318" name="Rectangle 2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3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4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6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9.bin"/><Relationship Id="rId5" Type="http://schemas.openxmlformats.org/officeDocument/2006/relationships/oleObject" Target="../embeddings/oleObject8.bin"/><Relationship Id="rId4" Type="http://schemas.openxmlformats.org/officeDocument/2006/relationships/oleObject" Target="../embeddings/oleObject7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6.bin"/><Relationship Id="rId3" Type="http://schemas.openxmlformats.org/officeDocument/2006/relationships/oleObject" Target="../embeddings/oleObject11.bin"/><Relationship Id="rId7" Type="http://schemas.openxmlformats.org/officeDocument/2006/relationships/oleObject" Target="../embeddings/oleObject15.bin"/><Relationship Id="rId12" Type="http://schemas.openxmlformats.org/officeDocument/2006/relationships/oleObject" Target="../embeddings/oleObject2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14.bin"/><Relationship Id="rId11" Type="http://schemas.openxmlformats.org/officeDocument/2006/relationships/oleObject" Target="../embeddings/oleObject19.bin"/><Relationship Id="rId5" Type="http://schemas.openxmlformats.org/officeDocument/2006/relationships/oleObject" Target="../embeddings/oleObject13.bin"/><Relationship Id="rId10" Type="http://schemas.openxmlformats.org/officeDocument/2006/relationships/oleObject" Target="../embeddings/oleObject18.bin"/><Relationship Id="rId4" Type="http://schemas.openxmlformats.org/officeDocument/2006/relationships/oleObject" Target="../embeddings/oleObject12.bin"/><Relationship Id="rId9" Type="http://schemas.openxmlformats.org/officeDocument/2006/relationships/oleObject" Target="../embeddings/oleObject17.bin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916113"/>
            <a:ext cx="3311525" cy="208915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z="5400" dirty="0" smtClean="0">
                <a:solidFill>
                  <a:srgbClr val="CCFF66"/>
                </a:solidFill>
              </a:rPr>
              <a:t>Kužel</a:t>
            </a:r>
          </a:p>
        </p:txBody>
      </p:sp>
      <p:sp>
        <p:nvSpPr>
          <p:cNvPr id="8195" name="TextovéPole 10"/>
          <p:cNvSpPr txBox="1">
            <a:spLocks noChangeArrowheads="1"/>
          </p:cNvSpPr>
          <p:nvPr/>
        </p:nvSpPr>
        <p:spPr bwMode="auto">
          <a:xfrm>
            <a:off x="179388" y="6596063"/>
            <a:ext cx="1331912" cy="26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 b="1"/>
              <a:t>ZŠ Hejnice</a:t>
            </a:r>
          </a:p>
        </p:txBody>
      </p:sp>
      <p:sp>
        <p:nvSpPr>
          <p:cNvPr id="8196" name="TextovéPole 10"/>
          <p:cNvSpPr txBox="1">
            <a:spLocks noChangeArrowheads="1"/>
          </p:cNvSpPr>
          <p:nvPr/>
        </p:nvSpPr>
        <p:spPr bwMode="auto">
          <a:xfrm>
            <a:off x="7667625" y="6596063"/>
            <a:ext cx="1331913" cy="26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 b="1"/>
              <a:t>Mgr. Jan Kašpar</a:t>
            </a:r>
          </a:p>
        </p:txBody>
      </p:sp>
      <p:pic>
        <p:nvPicPr>
          <p:cNvPr id="819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260350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Rovnoramenný trojúhelník 9"/>
          <p:cNvSpPr/>
          <p:nvPr/>
        </p:nvSpPr>
        <p:spPr>
          <a:xfrm>
            <a:off x="5219700" y="2133600"/>
            <a:ext cx="1873250" cy="331152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5219700" y="5229225"/>
            <a:ext cx="1873250" cy="50323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875463" y="2636838"/>
            <a:ext cx="19446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s = strana kužele</a:t>
            </a:r>
          </a:p>
        </p:txBody>
      </p:sp>
      <p:cxnSp>
        <p:nvCxnSpPr>
          <p:cNvPr id="14" name="Přímá spojovací šipka 13"/>
          <p:cNvCxnSpPr/>
          <p:nvPr/>
        </p:nvCxnSpPr>
        <p:spPr>
          <a:xfrm rot="10800000" flipV="1">
            <a:off x="6156325" y="4076700"/>
            <a:ext cx="863600" cy="647700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>
            <a:stCxn id="10" idx="0"/>
          </p:cNvCxnSpPr>
          <p:nvPr/>
        </p:nvCxnSpPr>
        <p:spPr>
          <a:xfrm rot="16200000" flipH="1">
            <a:off x="4464843" y="3825082"/>
            <a:ext cx="3382963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6948488" y="3716338"/>
            <a:ext cx="19446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v = výška kužele</a:t>
            </a:r>
          </a:p>
        </p:txBody>
      </p:sp>
      <p:cxnSp>
        <p:nvCxnSpPr>
          <p:cNvPr id="20" name="Přímá spojovací čára 19"/>
          <p:cNvCxnSpPr>
            <a:stCxn id="10" idx="0"/>
            <a:endCxn id="11" idx="6"/>
          </p:cNvCxnSpPr>
          <p:nvPr/>
        </p:nvCxnSpPr>
        <p:spPr>
          <a:xfrm rot="16200000" flipH="1">
            <a:off x="4950619" y="3339306"/>
            <a:ext cx="3348038" cy="9366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rot="10800000" flipV="1">
            <a:off x="6516688" y="2924175"/>
            <a:ext cx="576262" cy="504825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>
            <a:stCxn id="11" idx="2"/>
          </p:cNvCxnSpPr>
          <p:nvPr/>
        </p:nvCxnSpPr>
        <p:spPr>
          <a:xfrm rot="10800000" flipH="1" flipV="1">
            <a:off x="5219700" y="5481638"/>
            <a:ext cx="936625" cy="34925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3779838" y="6237288"/>
            <a:ext cx="32400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r = poloměr podstavy kužele</a:t>
            </a:r>
          </a:p>
        </p:txBody>
      </p:sp>
      <p:cxnSp>
        <p:nvCxnSpPr>
          <p:cNvPr id="27" name="Přímá spojovací šipka 26"/>
          <p:cNvCxnSpPr/>
          <p:nvPr/>
        </p:nvCxnSpPr>
        <p:spPr>
          <a:xfrm flipV="1">
            <a:off x="4140200" y="5516563"/>
            <a:ext cx="1511300" cy="720725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Oblouk 31"/>
          <p:cNvSpPr/>
          <p:nvPr/>
        </p:nvSpPr>
        <p:spPr>
          <a:xfrm rot="7764897">
            <a:off x="5841206" y="2439194"/>
            <a:ext cx="604838" cy="590550"/>
          </a:xfrm>
          <a:prstGeom prst="arc">
            <a:avLst/>
          </a:prstGeom>
          <a:noFill/>
          <a:ln w="508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6372225" y="1628775"/>
            <a:ext cx="19446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vrcholový úhel</a:t>
            </a:r>
          </a:p>
        </p:txBody>
      </p:sp>
      <p:cxnSp>
        <p:nvCxnSpPr>
          <p:cNvPr id="34" name="Přímá spojovací šipka 33"/>
          <p:cNvCxnSpPr/>
          <p:nvPr/>
        </p:nvCxnSpPr>
        <p:spPr>
          <a:xfrm rot="5400000">
            <a:off x="6011863" y="2133600"/>
            <a:ext cx="936625" cy="790575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/>
      <p:bldP spid="17" grpId="0"/>
      <p:bldP spid="26" grpId="0"/>
      <p:bldP spid="3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650" y="476250"/>
            <a:ext cx="7772400" cy="936625"/>
          </a:xfrm>
        </p:spPr>
        <p:txBody>
          <a:bodyPr/>
          <a:lstStyle/>
          <a:p>
            <a:pPr eaLnBrk="1" hangingPunct="1">
              <a:defRPr/>
            </a:pPr>
            <a:r>
              <a:rPr lang="cs-CZ" sz="4800" dirty="0" smtClean="0"/>
              <a:t>Základní vzorečky: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95288" y="2492375"/>
            <a:ext cx="8424862" cy="3097213"/>
          </a:xfrm>
        </p:spPr>
        <p:txBody>
          <a:bodyPr/>
          <a:lstStyle/>
          <a:p>
            <a:pPr marL="609600" indent="-609600" algn="l" eaLnBrk="1" hangingPunct="1">
              <a:defRPr/>
            </a:pPr>
            <a:r>
              <a:rPr lang="cs-CZ" dirty="0" smtClean="0"/>
              <a:t>Objem:</a:t>
            </a:r>
          </a:p>
        </p:txBody>
      </p:sp>
      <p:graphicFrame>
        <p:nvGraphicFramePr>
          <p:cNvPr id="6" name="Object 4"/>
          <p:cNvGraphicFramePr>
            <a:graphicFrameLocks noChangeAspect="1"/>
          </p:cNvGraphicFramePr>
          <p:nvPr/>
        </p:nvGraphicFramePr>
        <p:xfrm>
          <a:off x="2416175" y="1700213"/>
          <a:ext cx="3387725" cy="2281237"/>
        </p:xfrm>
        <a:graphic>
          <a:graphicData uri="http://schemas.openxmlformats.org/presentationml/2006/ole">
            <p:oleObj spid="_x0000_s1026" name="Rovnice" r:id="rId3" imgW="583920" imgH="393480" progId="Equation.3">
              <p:embed/>
            </p:oleObj>
          </a:graphicData>
        </a:graphic>
      </p:graphicFrame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719138" y="4221163"/>
            <a:ext cx="842486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609600" indent="-609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3200" kern="0" dirty="0" err="1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Sp</a:t>
            </a:r>
            <a:r>
              <a:rPr lang="cs-CZ" sz="3200" kern="0" dirty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 = plocha podstavy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755650" y="4941888"/>
            <a:ext cx="820896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609600" indent="-609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3200" kern="0" dirty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v = tělesová výška</a:t>
            </a:r>
          </a:p>
        </p:txBody>
      </p:sp>
      <p:graphicFrame>
        <p:nvGraphicFramePr>
          <p:cNvPr id="9" name="Object 4"/>
          <p:cNvGraphicFramePr>
            <a:graphicFrameLocks noChangeAspect="1"/>
          </p:cNvGraphicFramePr>
          <p:nvPr/>
        </p:nvGraphicFramePr>
        <p:xfrm>
          <a:off x="5021263" y="4076700"/>
          <a:ext cx="3902075" cy="2281238"/>
        </p:xfrm>
        <a:graphic>
          <a:graphicData uri="http://schemas.openxmlformats.org/presentationml/2006/ole">
            <p:oleObj spid="_x0000_s1027" name="Rovnice" r:id="rId4" imgW="672840" imgH="393480" progId="Equation.3">
              <p:embed/>
            </p:oleObj>
          </a:graphicData>
        </a:graphic>
      </p:graphicFrame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5724525" y="3357563"/>
            <a:ext cx="31686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609600" indent="-609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3200" kern="0" dirty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..n</a:t>
            </a:r>
            <a:r>
              <a:rPr lang="cs-CZ" sz="3200" kern="0" dirty="0" err="1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ebo</a:t>
            </a:r>
            <a:r>
              <a:rPr lang="cs-CZ" sz="3200" kern="0" dirty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 také: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650" y="476250"/>
            <a:ext cx="7772400" cy="936625"/>
          </a:xfrm>
        </p:spPr>
        <p:txBody>
          <a:bodyPr/>
          <a:lstStyle/>
          <a:p>
            <a:pPr eaLnBrk="1" hangingPunct="1">
              <a:defRPr/>
            </a:pPr>
            <a:r>
              <a:rPr lang="cs-CZ" sz="4800" dirty="0" smtClean="0"/>
              <a:t>Tedy konkrétně: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95288" y="2492375"/>
            <a:ext cx="8424862" cy="3097213"/>
          </a:xfrm>
        </p:spPr>
        <p:txBody>
          <a:bodyPr/>
          <a:lstStyle/>
          <a:p>
            <a:pPr marL="609600" indent="-609600" algn="l" eaLnBrk="1" hangingPunct="1">
              <a:defRPr/>
            </a:pPr>
            <a:r>
              <a:rPr lang="cs-CZ" dirty="0" smtClean="0"/>
              <a:t>Objem:</a:t>
            </a:r>
          </a:p>
        </p:txBody>
      </p:sp>
      <p:graphicFrame>
        <p:nvGraphicFramePr>
          <p:cNvPr id="6" name="Object 2"/>
          <p:cNvGraphicFramePr>
            <a:graphicFrameLocks noChangeAspect="1"/>
          </p:cNvGraphicFramePr>
          <p:nvPr/>
        </p:nvGraphicFramePr>
        <p:xfrm>
          <a:off x="2268538" y="1627188"/>
          <a:ext cx="3681412" cy="2428875"/>
        </p:xfrm>
        <a:graphic>
          <a:graphicData uri="http://schemas.openxmlformats.org/presentationml/2006/ole">
            <p:oleObj spid="_x0000_s2050" name="Rovnice" r:id="rId3" imgW="634680" imgH="419040" progId="Equation.3">
              <p:embed/>
            </p:oleObj>
          </a:graphicData>
        </a:graphic>
      </p:graphicFrame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719138" y="4221163"/>
            <a:ext cx="842486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609600" indent="-609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3200" kern="0" dirty="0" err="1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Sp</a:t>
            </a:r>
            <a:r>
              <a:rPr lang="cs-CZ" sz="3200" kern="0" dirty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 = plocha podstavy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755650" y="4941888"/>
            <a:ext cx="820896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609600" indent="-609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3200" kern="0" dirty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v = tělesová výška</a:t>
            </a:r>
          </a:p>
        </p:txBody>
      </p:sp>
      <p:graphicFrame>
        <p:nvGraphicFramePr>
          <p:cNvPr id="9" name="Object 4"/>
          <p:cNvGraphicFramePr>
            <a:graphicFrameLocks noChangeAspect="1"/>
          </p:cNvGraphicFramePr>
          <p:nvPr/>
        </p:nvGraphicFramePr>
        <p:xfrm>
          <a:off x="4576763" y="4365625"/>
          <a:ext cx="4122737" cy="2281238"/>
        </p:xfrm>
        <a:graphic>
          <a:graphicData uri="http://schemas.openxmlformats.org/presentationml/2006/ole">
            <p:oleObj spid="_x0000_s2051" name="Rovnice" r:id="rId4" imgW="711000" imgH="393480" progId="Equation.3">
              <p:embed/>
            </p:oleObj>
          </a:graphicData>
        </a:graphic>
      </p:graphicFrame>
      <p:sp>
        <p:nvSpPr>
          <p:cNvPr id="10" name="Rectangle 3"/>
          <p:cNvSpPr txBox="1">
            <a:spLocks noChangeArrowheads="1"/>
          </p:cNvSpPr>
          <p:nvPr/>
        </p:nvSpPr>
        <p:spPr bwMode="auto">
          <a:xfrm>
            <a:off x="5724525" y="3357563"/>
            <a:ext cx="31686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609600" indent="-609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3200" kern="0" dirty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..n</a:t>
            </a:r>
            <a:r>
              <a:rPr lang="cs-CZ" sz="3200" kern="0" dirty="0" err="1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ebo</a:t>
            </a:r>
            <a:r>
              <a:rPr lang="cs-CZ" sz="3200" kern="0" dirty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 také: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650" y="476250"/>
            <a:ext cx="7772400" cy="936625"/>
          </a:xfrm>
        </p:spPr>
        <p:txBody>
          <a:bodyPr/>
          <a:lstStyle/>
          <a:p>
            <a:pPr eaLnBrk="1" hangingPunct="1">
              <a:defRPr/>
            </a:pPr>
            <a:r>
              <a:rPr lang="cs-CZ" sz="4800" dirty="0" smtClean="0"/>
              <a:t>Základní vzorečky: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95288" y="1844675"/>
            <a:ext cx="8424862" cy="3097213"/>
          </a:xfrm>
        </p:spPr>
        <p:txBody>
          <a:bodyPr/>
          <a:lstStyle/>
          <a:p>
            <a:pPr marL="609600" indent="-609600" algn="l" eaLnBrk="1" hangingPunct="1">
              <a:defRPr/>
            </a:pPr>
            <a:r>
              <a:rPr lang="cs-CZ" dirty="0" smtClean="0"/>
              <a:t>Povrch:</a:t>
            </a:r>
          </a:p>
        </p:txBody>
      </p:sp>
      <p:graphicFrame>
        <p:nvGraphicFramePr>
          <p:cNvPr id="6" name="Object 4"/>
          <p:cNvGraphicFramePr>
            <a:graphicFrameLocks noChangeAspect="1"/>
          </p:cNvGraphicFramePr>
          <p:nvPr/>
        </p:nvGraphicFramePr>
        <p:xfrm>
          <a:off x="2124075" y="1844675"/>
          <a:ext cx="4049713" cy="1176338"/>
        </p:xfrm>
        <a:graphic>
          <a:graphicData uri="http://schemas.openxmlformats.org/presentationml/2006/ole">
            <p:oleObj spid="_x0000_s3074" name="Rovnice" r:id="rId3" imgW="698400" imgH="203040" progId="Equation.3">
              <p:embed/>
            </p:oleObj>
          </a:graphicData>
        </a:graphic>
      </p:graphicFrame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719138" y="2924175"/>
            <a:ext cx="8424862" cy="64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609600" indent="-609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3200" kern="0" dirty="0" err="1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Sp</a:t>
            </a:r>
            <a:r>
              <a:rPr lang="cs-CZ" sz="3200" kern="0" dirty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 = plocha podstavy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684213" y="3644900"/>
            <a:ext cx="820896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609600" indent="-6096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None/>
              <a:defRPr/>
            </a:pPr>
            <a:r>
              <a:rPr lang="cs-CZ" sz="3200" kern="0" dirty="0"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rPr>
              <a:t>Q = plášť, tvořený kruhovou výsečí</a:t>
            </a:r>
          </a:p>
        </p:txBody>
      </p:sp>
      <p:sp>
        <p:nvSpPr>
          <p:cNvPr id="14" name="Elipsa 13"/>
          <p:cNvSpPr/>
          <p:nvPr/>
        </p:nvSpPr>
        <p:spPr>
          <a:xfrm>
            <a:off x="4356100" y="5084763"/>
            <a:ext cx="1295400" cy="129698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" name="Výseč 15"/>
          <p:cNvSpPr/>
          <p:nvPr/>
        </p:nvSpPr>
        <p:spPr>
          <a:xfrm>
            <a:off x="5651500" y="4194175"/>
            <a:ext cx="2665413" cy="2663825"/>
          </a:xfrm>
          <a:prstGeom prst="pie">
            <a:avLst>
              <a:gd name="adj1" fmla="val 1630758"/>
              <a:gd name="adj2" fmla="val 1620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7451725" y="4221163"/>
            <a:ext cx="151288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S = strana     kužele </a:t>
            </a:r>
          </a:p>
        </p:txBody>
      </p:sp>
      <p:cxnSp>
        <p:nvCxnSpPr>
          <p:cNvPr id="18" name="Přímá spojovací šipka 17"/>
          <p:cNvCxnSpPr/>
          <p:nvPr/>
        </p:nvCxnSpPr>
        <p:spPr>
          <a:xfrm rot="10800000" flipV="1">
            <a:off x="6948488" y="4508500"/>
            <a:ext cx="503237" cy="288925"/>
          </a:xfrm>
          <a:prstGeom prst="straightConnector1">
            <a:avLst/>
          </a:prstGeom>
          <a:ln w="38100">
            <a:solidFill>
              <a:srgbClr val="CCFF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9" name="Object 3"/>
          <p:cNvGraphicFramePr>
            <a:graphicFrameLocks noChangeAspect="1"/>
          </p:cNvGraphicFramePr>
          <p:nvPr/>
        </p:nvGraphicFramePr>
        <p:xfrm>
          <a:off x="0" y="4149725"/>
          <a:ext cx="4786313" cy="1176338"/>
        </p:xfrm>
        <a:graphic>
          <a:graphicData uri="http://schemas.openxmlformats.org/presentationml/2006/ole">
            <p:oleObj spid="_x0000_s3075" name="Rovnice" r:id="rId4" imgW="82548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107950" y="274638"/>
            <a:ext cx="89281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z="3600" dirty="0" smtClean="0">
                <a:solidFill>
                  <a:srgbClr val="CC9900"/>
                </a:solidFill>
              </a:rPr>
              <a:t>Úloha k řešení: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412875"/>
            <a:ext cx="9144000" cy="1584325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Kužel má průměr podstavy 30 cm a výšku 24cm. Vypočti jeho V a S!</a:t>
            </a:r>
          </a:p>
        </p:txBody>
      </p:sp>
      <p:sp>
        <p:nvSpPr>
          <p:cNvPr id="7173" name="Rectangle 5"/>
          <p:cNvSpPr>
            <a:spLocks noChangeArrowheads="1"/>
          </p:cNvSpPr>
          <p:nvPr/>
        </p:nvSpPr>
        <p:spPr bwMode="auto">
          <a:xfrm>
            <a:off x="0" y="2492375"/>
            <a:ext cx="2339975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defRPr/>
            </a:pP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1) Náčrt:</a:t>
            </a:r>
          </a:p>
        </p:txBody>
      </p:sp>
      <p:sp>
        <p:nvSpPr>
          <p:cNvPr id="7174" name="Rectangle 6"/>
          <p:cNvSpPr>
            <a:spLocks noChangeArrowheads="1"/>
          </p:cNvSpPr>
          <p:nvPr/>
        </p:nvSpPr>
        <p:spPr bwMode="auto">
          <a:xfrm>
            <a:off x="4572000" y="3789363"/>
            <a:ext cx="4572000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Blip>
                <a:blip r:embed="rId3"/>
              </a:buBlip>
              <a:defRPr/>
            </a:pPr>
            <a:endParaRPr lang="cs-CZ" sz="3200" dirty="0">
              <a:solidFill>
                <a:srgbClr val="CCFF66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graphicFrame>
        <p:nvGraphicFramePr>
          <p:cNvPr id="25" name="Object 7"/>
          <p:cNvGraphicFramePr>
            <a:graphicFrameLocks noChangeAspect="1"/>
          </p:cNvGraphicFramePr>
          <p:nvPr/>
        </p:nvGraphicFramePr>
        <p:xfrm>
          <a:off x="5268913" y="2349500"/>
          <a:ext cx="2254250" cy="1247775"/>
        </p:xfrm>
        <a:graphic>
          <a:graphicData uri="http://schemas.openxmlformats.org/presentationml/2006/ole">
            <p:oleObj spid="_x0000_s4098" name="Rovnice" r:id="rId4" imgW="711000" imgH="393480" progId="Equation.3">
              <p:embed/>
            </p:oleObj>
          </a:graphicData>
        </a:graphic>
      </p:graphicFrame>
      <p:graphicFrame>
        <p:nvGraphicFramePr>
          <p:cNvPr id="26" name="Object 7"/>
          <p:cNvGraphicFramePr>
            <a:graphicFrameLocks noChangeAspect="1"/>
          </p:cNvGraphicFramePr>
          <p:nvPr/>
        </p:nvGraphicFramePr>
        <p:xfrm>
          <a:off x="5327650" y="3500438"/>
          <a:ext cx="2954338" cy="1039812"/>
        </p:xfrm>
        <a:graphic>
          <a:graphicData uri="http://schemas.openxmlformats.org/presentationml/2006/ole">
            <p:oleObj spid="_x0000_s4099" name="Rovnice" r:id="rId5" imgW="1117440" imgH="393480" progId="Equation.3">
              <p:embed/>
            </p:oleObj>
          </a:graphicData>
        </a:graphic>
      </p:graphicFrame>
      <p:graphicFrame>
        <p:nvGraphicFramePr>
          <p:cNvPr id="27" name="Object 9"/>
          <p:cNvGraphicFramePr>
            <a:graphicFrameLocks noChangeAspect="1"/>
          </p:cNvGraphicFramePr>
          <p:nvPr/>
        </p:nvGraphicFramePr>
        <p:xfrm>
          <a:off x="4932363" y="5661025"/>
          <a:ext cx="2921000" cy="720725"/>
        </p:xfrm>
        <a:graphic>
          <a:graphicData uri="http://schemas.openxmlformats.org/presentationml/2006/ole">
            <p:oleObj spid="_x0000_s4100" name="Rovnice" r:id="rId6" imgW="825480" imgH="203040" progId="Equation.3">
              <p:embed/>
            </p:oleObj>
          </a:graphicData>
        </a:graphic>
      </p:graphicFrame>
      <p:sp>
        <p:nvSpPr>
          <p:cNvPr id="29" name="Rectangle 5"/>
          <p:cNvSpPr>
            <a:spLocks noChangeArrowheads="1"/>
          </p:cNvSpPr>
          <p:nvPr/>
        </p:nvSpPr>
        <p:spPr bwMode="auto">
          <a:xfrm>
            <a:off x="2916238" y="2492375"/>
            <a:ext cx="2339975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defRPr/>
            </a:pP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2) Výpočet:</a:t>
            </a:r>
          </a:p>
        </p:txBody>
      </p:sp>
      <p:sp>
        <p:nvSpPr>
          <p:cNvPr id="30" name="Rovnoramenný trojúhelník 29"/>
          <p:cNvSpPr/>
          <p:nvPr/>
        </p:nvSpPr>
        <p:spPr>
          <a:xfrm>
            <a:off x="1042988" y="2924175"/>
            <a:ext cx="1873250" cy="2376488"/>
          </a:xfrm>
          <a:prstGeom prst="triangle">
            <a:avLst/>
          </a:prstGeom>
          <a:noFill/>
          <a:ln w="635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1042988" y="4797425"/>
            <a:ext cx="1873250" cy="863600"/>
          </a:xfrm>
          <a:prstGeom prst="ellipse">
            <a:avLst/>
          </a:prstGeom>
          <a:noFill/>
          <a:ln w="635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33" name="Přímá spojovací čára 32"/>
          <p:cNvCxnSpPr>
            <a:stCxn id="30" idx="0"/>
            <a:endCxn id="30" idx="3"/>
          </p:cNvCxnSpPr>
          <p:nvPr/>
        </p:nvCxnSpPr>
        <p:spPr>
          <a:xfrm rot="16200000" flipH="1">
            <a:off x="791369" y="4112419"/>
            <a:ext cx="2376488" cy="0"/>
          </a:xfrm>
          <a:prstGeom prst="line">
            <a:avLst/>
          </a:prstGeom>
          <a:ln w="508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2051050" y="4365625"/>
            <a:ext cx="5048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24</a:t>
            </a: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1692275" y="5300663"/>
            <a:ext cx="5032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30</a:t>
            </a:r>
          </a:p>
        </p:txBody>
      </p:sp>
      <p:sp>
        <p:nvSpPr>
          <p:cNvPr id="36" name="Rectangle 5"/>
          <p:cNvSpPr>
            <a:spLocks noChangeArrowheads="1"/>
          </p:cNvSpPr>
          <p:nvPr/>
        </p:nvSpPr>
        <p:spPr bwMode="auto">
          <a:xfrm>
            <a:off x="395288" y="5732463"/>
            <a:ext cx="2339975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defRPr/>
            </a:pP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d = 30cm</a:t>
            </a:r>
            <a:endParaRPr lang="cs-CZ" sz="32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defRPr/>
            </a:pP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r = 15cm</a:t>
            </a:r>
            <a:endParaRPr lang="cs-CZ" sz="32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graphicFrame>
        <p:nvGraphicFramePr>
          <p:cNvPr id="37" name="Object 10"/>
          <p:cNvGraphicFramePr>
            <a:graphicFrameLocks noChangeAspect="1"/>
          </p:cNvGraphicFramePr>
          <p:nvPr/>
        </p:nvGraphicFramePr>
        <p:xfrm>
          <a:off x="5294313" y="4437063"/>
          <a:ext cx="3021012" cy="1039812"/>
        </p:xfrm>
        <a:graphic>
          <a:graphicData uri="http://schemas.openxmlformats.org/presentationml/2006/ole">
            <p:oleObj spid="_x0000_s4101" name="Rovnice" r:id="rId7" imgW="114300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  <p:bldP spid="7173" grpId="0" build="p"/>
      <p:bldP spid="7174" grpId="0" build="p"/>
      <p:bldP spid="29" grpId="0" build="p"/>
      <p:bldP spid="30" grpId="0" animBg="1"/>
      <p:bldP spid="31" grpId="0" animBg="1"/>
      <p:bldP spid="34" grpId="0"/>
      <p:bldP spid="35" grpId="0"/>
      <p:bldP spid="3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0"/>
            <a:ext cx="9144000" cy="1584325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Kužel má průměr podstavy 30 cm a výšku 24cm. Vypočti jeho V a S!</a:t>
            </a:r>
          </a:p>
        </p:txBody>
      </p:sp>
      <p:sp>
        <p:nvSpPr>
          <p:cNvPr id="7173" name="Rectangle 5"/>
          <p:cNvSpPr>
            <a:spLocks noChangeArrowheads="1"/>
          </p:cNvSpPr>
          <p:nvPr/>
        </p:nvSpPr>
        <p:spPr bwMode="auto">
          <a:xfrm>
            <a:off x="0" y="1484313"/>
            <a:ext cx="2339975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defRPr/>
            </a:pPr>
            <a:endParaRPr lang="cs-CZ" sz="32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graphicFrame>
        <p:nvGraphicFramePr>
          <p:cNvPr id="27" name="Object 4"/>
          <p:cNvGraphicFramePr>
            <a:graphicFrameLocks noChangeAspect="1"/>
          </p:cNvGraphicFramePr>
          <p:nvPr/>
        </p:nvGraphicFramePr>
        <p:xfrm>
          <a:off x="5594350" y="5905500"/>
          <a:ext cx="3325813" cy="809625"/>
        </p:xfrm>
        <a:graphic>
          <a:graphicData uri="http://schemas.openxmlformats.org/presentationml/2006/ole">
            <p:oleObj spid="_x0000_s5122" name="Rovnice" r:id="rId3" imgW="939600" imgH="228600" progId="Equation.3">
              <p:embed/>
            </p:oleObj>
          </a:graphicData>
        </a:graphic>
      </p:graphicFrame>
      <p:sp>
        <p:nvSpPr>
          <p:cNvPr id="29" name="Rectangle 5"/>
          <p:cNvSpPr>
            <a:spLocks noChangeArrowheads="1"/>
          </p:cNvSpPr>
          <p:nvPr/>
        </p:nvSpPr>
        <p:spPr bwMode="auto">
          <a:xfrm>
            <a:off x="3059113" y="3644900"/>
            <a:ext cx="4429125" cy="172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defRPr/>
            </a:pP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2) Výpočet povrchu:</a:t>
            </a:r>
          </a:p>
        </p:txBody>
      </p:sp>
      <p:sp>
        <p:nvSpPr>
          <p:cNvPr id="30" name="Rovnoramenný trojúhelník 29"/>
          <p:cNvSpPr/>
          <p:nvPr/>
        </p:nvSpPr>
        <p:spPr>
          <a:xfrm>
            <a:off x="539750" y="2205038"/>
            <a:ext cx="1871663" cy="2376487"/>
          </a:xfrm>
          <a:prstGeom prst="triangle">
            <a:avLst/>
          </a:prstGeom>
          <a:noFill/>
          <a:ln w="635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539750" y="4076700"/>
            <a:ext cx="1871663" cy="865188"/>
          </a:xfrm>
          <a:prstGeom prst="ellipse">
            <a:avLst/>
          </a:prstGeom>
          <a:noFill/>
          <a:ln w="635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33" name="Přímá spojovací čára 32"/>
          <p:cNvCxnSpPr>
            <a:stCxn id="30" idx="0"/>
            <a:endCxn id="30" idx="3"/>
          </p:cNvCxnSpPr>
          <p:nvPr/>
        </p:nvCxnSpPr>
        <p:spPr>
          <a:xfrm rot="16200000" flipH="1">
            <a:off x="288131" y="3393282"/>
            <a:ext cx="2376487" cy="0"/>
          </a:xfrm>
          <a:prstGeom prst="line">
            <a:avLst/>
          </a:prstGeom>
          <a:ln w="508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1547813" y="3644900"/>
            <a:ext cx="5032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24</a:t>
            </a: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1187450" y="4581525"/>
            <a:ext cx="5048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30</a:t>
            </a:r>
          </a:p>
        </p:txBody>
      </p:sp>
      <p:sp>
        <p:nvSpPr>
          <p:cNvPr id="36" name="Rectangle 5"/>
          <p:cNvSpPr>
            <a:spLocks noChangeArrowheads="1"/>
          </p:cNvSpPr>
          <p:nvPr/>
        </p:nvSpPr>
        <p:spPr bwMode="auto">
          <a:xfrm>
            <a:off x="395288" y="5732463"/>
            <a:ext cx="2339975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defRPr/>
            </a:pP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d = 30cm</a:t>
            </a:r>
            <a:endParaRPr lang="cs-CZ" sz="32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342900" indent="-342900">
              <a:spcBef>
                <a:spcPct val="20000"/>
              </a:spcBef>
              <a:buClr>
                <a:schemeClr val="hlink"/>
              </a:buClr>
              <a:defRPr/>
            </a:pPr>
            <a:r>
              <a:rPr lang="cs-CZ" sz="3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r = 15cm</a:t>
            </a:r>
            <a:endParaRPr lang="cs-CZ" sz="32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8" name="Rectangle 5"/>
          <p:cNvSpPr>
            <a:spLocks noChangeArrowheads="1"/>
          </p:cNvSpPr>
          <p:nvPr/>
        </p:nvSpPr>
        <p:spPr bwMode="auto">
          <a:xfrm>
            <a:off x="0" y="981075"/>
            <a:ext cx="9144000" cy="1223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defRPr/>
            </a:pPr>
            <a:r>
              <a:rPr lang="cs-CZ" sz="3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Pro výpočet povrchu potřebujeme znát velikost strany = s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2124075" y="2420938"/>
            <a:ext cx="13684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s = strana</a:t>
            </a:r>
          </a:p>
        </p:txBody>
      </p:sp>
      <p:cxnSp>
        <p:nvCxnSpPr>
          <p:cNvPr id="21" name="Přímá spojovací šipka 20"/>
          <p:cNvCxnSpPr/>
          <p:nvPr/>
        </p:nvCxnSpPr>
        <p:spPr>
          <a:xfrm rot="5400000">
            <a:off x="1980407" y="2780506"/>
            <a:ext cx="503238" cy="50482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5"/>
          <p:cNvSpPr>
            <a:spLocks noChangeArrowheads="1"/>
          </p:cNvSpPr>
          <p:nvPr/>
        </p:nvSpPr>
        <p:spPr bwMode="auto">
          <a:xfrm>
            <a:off x="3276600" y="1557338"/>
            <a:ext cx="4498975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…takže zase Pythagoras:</a:t>
            </a:r>
          </a:p>
        </p:txBody>
      </p:sp>
      <p:graphicFrame>
        <p:nvGraphicFramePr>
          <p:cNvPr id="24" name="Object 6"/>
          <p:cNvGraphicFramePr>
            <a:graphicFrameLocks noChangeAspect="1"/>
          </p:cNvGraphicFramePr>
          <p:nvPr/>
        </p:nvGraphicFramePr>
        <p:xfrm>
          <a:off x="3635375" y="1916113"/>
          <a:ext cx="2371725" cy="677862"/>
        </p:xfrm>
        <a:graphic>
          <a:graphicData uri="http://schemas.openxmlformats.org/presentationml/2006/ole">
            <p:oleObj spid="_x0000_s5123" name="Rovnice" r:id="rId4" imgW="711000" imgH="203040" progId="Equation.3">
              <p:embed/>
            </p:oleObj>
          </a:graphicData>
        </a:graphic>
      </p:graphicFrame>
      <p:graphicFrame>
        <p:nvGraphicFramePr>
          <p:cNvPr id="28" name="Object 6"/>
          <p:cNvGraphicFramePr>
            <a:graphicFrameLocks noChangeAspect="1"/>
          </p:cNvGraphicFramePr>
          <p:nvPr/>
        </p:nvGraphicFramePr>
        <p:xfrm>
          <a:off x="3635375" y="2492375"/>
          <a:ext cx="2447925" cy="576263"/>
        </p:xfrm>
        <a:graphic>
          <a:graphicData uri="http://schemas.openxmlformats.org/presentationml/2006/ole">
            <p:oleObj spid="_x0000_s5124" name="Rovnice" r:id="rId5" imgW="863280" imgH="203040" progId="Equation.3">
              <p:embed/>
            </p:oleObj>
          </a:graphicData>
        </a:graphic>
      </p:graphicFrame>
      <p:graphicFrame>
        <p:nvGraphicFramePr>
          <p:cNvPr id="32" name="Object 8"/>
          <p:cNvGraphicFramePr>
            <a:graphicFrameLocks noChangeAspect="1"/>
          </p:cNvGraphicFramePr>
          <p:nvPr/>
        </p:nvGraphicFramePr>
        <p:xfrm>
          <a:off x="3563938" y="3068638"/>
          <a:ext cx="2447925" cy="544512"/>
        </p:xfrm>
        <a:graphic>
          <a:graphicData uri="http://schemas.openxmlformats.org/presentationml/2006/ole">
            <p:oleObj spid="_x0000_s5125" name="Rovnice" r:id="rId6" imgW="914400" imgH="203040" progId="Equation.3">
              <p:embed/>
            </p:oleObj>
          </a:graphicData>
        </a:graphic>
      </p:graphicFrame>
      <p:graphicFrame>
        <p:nvGraphicFramePr>
          <p:cNvPr id="38" name="Object 9"/>
          <p:cNvGraphicFramePr>
            <a:graphicFrameLocks noChangeAspect="1"/>
          </p:cNvGraphicFramePr>
          <p:nvPr/>
        </p:nvGraphicFramePr>
        <p:xfrm>
          <a:off x="6732588" y="1844675"/>
          <a:ext cx="1427162" cy="542925"/>
        </p:xfrm>
        <a:graphic>
          <a:graphicData uri="http://schemas.openxmlformats.org/presentationml/2006/ole">
            <p:oleObj spid="_x0000_s5126" name="Rovnice" r:id="rId7" imgW="533160" imgH="203040" progId="Equation.3">
              <p:embed/>
            </p:oleObj>
          </a:graphicData>
        </a:graphic>
      </p:graphicFrame>
      <p:graphicFrame>
        <p:nvGraphicFramePr>
          <p:cNvPr id="39" name="Object 10"/>
          <p:cNvGraphicFramePr>
            <a:graphicFrameLocks noChangeAspect="1"/>
          </p:cNvGraphicFramePr>
          <p:nvPr/>
        </p:nvGraphicFramePr>
        <p:xfrm>
          <a:off x="6659563" y="2492375"/>
          <a:ext cx="1454150" cy="557213"/>
        </p:xfrm>
        <a:graphic>
          <a:graphicData uri="http://schemas.openxmlformats.org/presentationml/2006/ole">
            <p:oleObj spid="_x0000_s5127" name="Rovnice" r:id="rId8" imgW="596880" imgH="228600" progId="Equation.3">
              <p:embed/>
            </p:oleObj>
          </a:graphicData>
        </a:graphic>
      </p:graphicFrame>
      <p:graphicFrame>
        <p:nvGraphicFramePr>
          <p:cNvPr id="40" name="Object 11"/>
          <p:cNvGraphicFramePr>
            <a:graphicFrameLocks noChangeAspect="1"/>
          </p:cNvGraphicFramePr>
          <p:nvPr/>
        </p:nvGraphicFramePr>
        <p:xfrm>
          <a:off x="6588125" y="3141663"/>
          <a:ext cx="1701800" cy="493712"/>
        </p:xfrm>
        <a:graphic>
          <a:graphicData uri="http://schemas.openxmlformats.org/presentationml/2006/ole">
            <p:oleObj spid="_x0000_s5128" name="Rovnice" r:id="rId9" imgW="698400" imgH="203040" progId="Equation.3">
              <p:embed/>
            </p:oleObj>
          </a:graphicData>
        </a:graphic>
      </p:graphicFrame>
      <p:graphicFrame>
        <p:nvGraphicFramePr>
          <p:cNvPr id="41" name="Object 12"/>
          <p:cNvGraphicFramePr>
            <a:graphicFrameLocks noChangeAspect="1"/>
          </p:cNvGraphicFramePr>
          <p:nvPr/>
        </p:nvGraphicFramePr>
        <p:xfrm>
          <a:off x="2843213" y="4149725"/>
          <a:ext cx="2209800" cy="614363"/>
        </p:xfrm>
        <a:graphic>
          <a:graphicData uri="http://schemas.openxmlformats.org/presentationml/2006/ole">
            <p:oleObj spid="_x0000_s5129" name="Rovnice" r:id="rId10" imgW="825480" imgH="203040" progId="Equation.3">
              <p:embed/>
            </p:oleObj>
          </a:graphicData>
        </a:graphic>
      </p:graphicFrame>
      <p:graphicFrame>
        <p:nvGraphicFramePr>
          <p:cNvPr id="42" name="Object 13"/>
          <p:cNvGraphicFramePr>
            <a:graphicFrameLocks noChangeAspect="1"/>
          </p:cNvGraphicFramePr>
          <p:nvPr/>
        </p:nvGraphicFramePr>
        <p:xfrm>
          <a:off x="2992438" y="4652963"/>
          <a:ext cx="4421187" cy="690562"/>
        </p:xfrm>
        <a:graphic>
          <a:graphicData uri="http://schemas.openxmlformats.org/presentationml/2006/ole">
            <p:oleObj spid="_x0000_s5130" name="Rovnice" r:id="rId11" imgW="1650960" imgH="228600" progId="Equation.3">
              <p:embed/>
            </p:oleObj>
          </a:graphicData>
        </a:graphic>
      </p:graphicFrame>
      <p:graphicFrame>
        <p:nvGraphicFramePr>
          <p:cNvPr id="43" name="Object 13"/>
          <p:cNvGraphicFramePr>
            <a:graphicFrameLocks noChangeAspect="1"/>
          </p:cNvGraphicFramePr>
          <p:nvPr/>
        </p:nvGraphicFramePr>
        <p:xfrm>
          <a:off x="3582988" y="5338763"/>
          <a:ext cx="3095625" cy="614362"/>
        </p:xfrm>
        <a:graphic>
          <a:graphicData uri="http://schemas.openxmlformats.org/presentationml/2006/ole">
            <p:oleObj spid="_x0000_s5131" name="Rovnice" r:id="rId12" imgW="115560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9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  <p:bldP spid="7173" grpId="0" build="p"/>
      <p:bldP spid="29" grpId="0" build="p"/>
      <p:bldP spid="30" grpId="0" animBg="1"/>
      <p:bldP spid="31" grpId="0" animBg="1"/>
      <p:bldP spid="34" grpId="0"/>
      <p:bldP spid="35" grpId="0"/>
      <p:bldP spid="36" grpId="0" build="p"/>
      <p:bldP spid="18" grpId="0" build="p"/>
      <p:bldP spid="19" grpId="0"/>
      <p:bldP spid="2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Příklady na procvičení: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600200"/>
            <a:ext cx="8713788" cy="456565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rgbClr val="FFFF00"/>
                </a:solidFill>
              </a:rPr>
              <a:t>Vypočti V a S kužele s průměrem podstavy 0,8 m a výškou 60cm!</a:t>
            </a:r>
          </a:p>
          <a:p>
            <a:pPr eaLnBrk="1" hangingPunct="1">
              <a:defRPr/>
            </a:pPr>
            <a:r>
              <a:rPr lang="cs-CZ" dirty="0" smtClean="0"/>
              <a:t>Vypočti V a S kužele, který má výšku 30cm a vrcholový úhel 40°!</a:t>
            </a:r>
          </a:p>
          <a:p>
            <a:pPr eaLnBrk="1" hangingPunct="1">
              <a:defRPr/>
            </a:pPr>
            <a:r>
              <a:rPr lang="cs-CZ" dirty="0" smtClean="0">
                <a:solidFill>
                  <a:srgbClr val="00B050"/>
                </a:solidFill>
              </a:rPr>
              <a:t>Vypočti V a S kužele, jehož strana je dlouhá 0,4m a svírá s podstavou úhel 62°!</a:t>
            </a:r>
          </a:p>
          <a:p>
            <a:pPr eaLnBrk="1" hangingPunct="1">
              <a:defRPr/>
            </a:pPr>
            <a:r>
              <a:rPr lang="cs-CZ" dirty="0" smtClean="0">
                <a:solidFill>
                  <a:srgbClr val="00B050"/>
                </a:solidFill>
              </a:rPr>
              <a:t>Jaký průměr má podstava kužele o objemu 420cm</a:t>
            </a:r>
            <a:r>
              <a:rPr lang="cs-CZ" sz="2800" dirty="0" smtClean="0">
                <a:solidFill>
                  <a:srgbClr val="00B050"/>
                </a:solidFill>
              </a:rPr>
              <a:t> krychlových a výšce 18 cm?</a:t>
            </a:r>
            <a:endParaRPr lang="cs-CZ" dirty="0" smtClean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Body">
  <a:themeElements>
    <a:clrScheme name="Body 2">
      <a:dk1>
        <a:srgbClr val="5B5B89"/>
      </a:dk1>
      <a:lt1>
        <a:srgbClr val="FFFFFF"/>
      </a:lt1>
      <a:dk2>
        <a:srgbClr val="666699"/>
      </a:dk2>
      <a:lt2>
        <a:srgbClr val="DFDEF6"/>
      </a:lt2>
      <a:accent1>
        <a:srgbClr val="6666FF"/>
      </a:accent1>
      <a:accent2>
        <a:srgbClr val="52527C"/>
      </a:accent2>
      <a:accent3>
        <a:srgbClr val="B8B8CA"/>
      </a:accent3>
      <a:accent4>
        <a:srgbClr val="DADADA"/>
      </a:accent4>
      <a:accent5>
        <a:srgbClr val="B8B8FF"/>
      </a:accent5>
      <a:accent6>
        <a:srgbClr val="494970"/>
      </a:accent6>
      <a:hlink>
        <a:srgbClr val="9999FF"/>
      </a:hlink>
      <a:folHlink>
        <a:srgbClr val="CCCCFF"/>
      </a:folHlink>
    </a:clrScheme>
    <a:fontScheme name="Body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ody 1">
        <a:dk1>
          <a:srgbClr val="00008A"/>
        </a:dk1>
        <a:lt1>
          <a:srgbClr val="FFFFFF"/>
        </a:lt1>
        <a:dk2>
          <a:srgbClr val="000099"/>
        </a:dk2>
        <a:lt2>
          <a:srgbClr val="FFFFFF"/>
        </a:lt2>
        <a:accent1>
          <a:srgbClr val="0099FF"/>
        </a:accent1>
        <a:accent2>
          <a:srgbClr val="00007A"/>
        </a:accent2>
        <a:accent3>
          <a:srgbClr val="AAAACA"/>
        </a:accent3>
        <a:accent4>
          <a:srgbClr val="DADADA"/>
        </a:accent4>
        <a:accent5>
          <a:srgbClr val="AACAFF"/>
        </a:accent5>
        <a:accent6>
          <a:srgbClr val="00006E"/>
        </a:accent6>
        <a:hlink>
          <a:srgbClr val="EAEAEA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2">
        <a:dk1>
          <a:srgbClr val="5B5B89"/>
        </a:dk1>
        <a:lt1>
          <a:srgbClr val="FFFFFF"/>
        </a:lt1>
        <a:dk2>
          <a:srgbClr val="666699"/>
        </a:dk2>
        <a:lt2>
          <a:srgbClr val="DFDEF6"/>
        </a:lt2>
        <a:accent1>
          <a:srgbClr val="6666FF"/>
        </a:accent1>
        <a:accent2>
          <a:srgbClr val="52527C"/>
        </a:accent2>
        <a:accent3>
          <a:srgbClr val="B8B8CA"/>
        </a:accent3>
        <a:accent4>
          <a:srgbClr val="DADADA"/>
        </a:accent4>
        <a:accent5>
          <a:srgbClr val="B8B8FF"/>
        </a:accent5>
        <a:accent6>
          <a:srgbClr val="494970"/>
        </a:accent6>
        <a:hlink>
          <a:srgbClr val="9999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3">
        <a:dk1>
          <a:srgbClr val="70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6000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560000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4">
        <a:dk1>
          <a:srgbClr val="000000"/>
        </a:dk1>
        <a:lt1>
          <a:srgbClr val="FDEB9D"/>
        </a:lt1>
        <a:dk2>
          <a:srgbClr val="000000"/>
        </a:dk2>
        <a:lt2>
          <a:srgbClr val="E0CE82"/>
        </a:lt2>
        <a:accent1>
          <a:srgbClr val="EAEAEA"/>
        </a:accent1>
        <a:accent2>
          <a:srgbClr val="C2B476"/>
        </a:accent2>
        <a:accent3>
          <a:srgbClr val="FEF3CC"/>
        </a:accent3>
        <a:accent4>
          <a:srgbClr val="000000"/>
        </a:accent4>
        <a:accent5>
          <a:srgbClr val="F3F3F3"/>
        </a:accent5>
        <a:accent6>
          <a:srgbClr val="B0A36A"/>
        </a:accent6>
        <a:hlink>
          <a:srgbClr val="A47900"/>
        </a:hlink>
        <a:folHlink>
          <a:srgbClr val="8C8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5">
        <a:dk1>
          <a:srgbClr val="5B5E52"/>
        </a:dk1>
        <a:lt1>
          <a:srgbClr val="FFFFFF"/>
        </a:lt1>
        <a:dk2>
          <a:srgbClr val="686B5D"/>
        </a:dk2>
        <a:lt2>
          <a:srgbClr val="CCD5C7"/>
        </a:lt2>
        <a:accent1>
          <a:srgbClr val="809EA8"/>
        </a:accent1>
        <a:accent2>
          <a:srgbClr val="4F5147"/>
        </a:accent2>
        <a:accent3>
          <a:srgbClr val="B9BAB6"/>
        </a:accent3>
        <a:accent4>
          <a:srgbClr val="DADADA"/>
        </a:accent4>
        <a:accent5>
          <a:srgbClr val="C0CCD1"/>
        </a:accent5>
        <a:accent6>
          <a:srgbClr val="47493F"/>
        </a:accent6>
        <a:hlink>
          <a:srgbClr val="AAA854"/>
        </a:hlink>
        <a:folHlink>
          <a:srgbClr val="E1D09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6">
        <a:dk1>
          <a:srgbClr val="46532B"/>
        </a:dk1>
        <a:lt1>
          <a:srgbClr val="FFFFFF"/>
        </a:lt1>
        <a:dk2>
          <a:srgbClr val="4E5D31"/>
        </a:dk2>
        <a:lt2>
          <a:srgbClr val="FFFFCC"/>
        </a:lt2>
        <a:accent1>
          <a:srgbClr val="8F8C00"/>
        </a:accent1>
        <a:accent2>
          <a:srgbClr val="424F29"/>
        </a:accent2>
        <a:accent3>
          <a:srgbClr val="B2B6AD"/>
        </a:accent3>
        <a:accent4>
          <a:srgbClr val="DADADA"/>
        </a:accent4>
        <a:accent5>
          <a:srgbClr val="C6C5AA"/>
        </a:accent5>
        <a:accent6>
          <a:srgbClr val="3B4724"/>
        </a:accent6>
        <a:hlink>
          <a:srgbClr val="33CC33"/>
        </a:hlink>
        <a:folHlink>
          <a:srgbClr val="00A1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7">
        <a:dk1>
          <a:srgbClr val="007673"/>
        </a:dk1>
        <a:lt1>
          <a:srgbClr val="FFFFFF"/>
        </a:lt1>
        <a:dk2>
          <a:srgbClr val="008080"/>
        </a:dk2>
        <a:lt2>
          <a:srgbClr val="FFFF99"/>
        </a:lt2>
        <a:accent1>
          <a:srgbClr val="33CCCC"/>
        </a:accent1>
        <a:accent2>
          <a:srgbClr val="006462"/>
        </a:accent2>
        <a:accent3>
          <a:srgbClr val="AAC0C0"/>
        </a:accent3>
        <a:accent4>
          <a:srgbClr val="DADADA"/>
        </a:accent4>
        <a:accent5>
          <a:srgbClr val="ADE2E2"/>
        </a:accent5>
        <a:accent6>
          <a:srgbClr val="005A58"/>
        </a:accent6>
        <a:hlink>
          <a:srgbClr val="FFCC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ody 8">
        <a:dk1>
          <a:srgbClr val="000000"/>
        </a:dk1>
        <a:lt1>
          <a:srgbClr val="E6F8F4"/>
        </a:lt1>
        <a:dk2>
          <a:srgbClr val="000000"/>
        </a:dk2>
        <a:lt2>
          <a:srgbClr val="C5DBD6"/>
        </a:lt2>
        <a:accent1>
          <a:srgbClr val="CCFF99"/>
        </a:accent1>
        <a:accent2>
          <a:srgbClr val="ACBAB7"/>
        </a:accent2>
        <a:accent3>
          <a:srgbClr val="F0FBF8"/>
        </a:accent3>
        <a:accent4>
          <a:srgbClr val="000000"/>
        </a:accent4>
        <a:accent5>
          <a:srgbClr val="E2FFCA"/>
        </a:accent5>
        <a:accent6>
          <a:srgbClr val="9BA8A6"/>
        </a:accent6>
        <a:hlink>
          <a:srgbClr val="008080"/>
        </a:hlink>
        <a:folHlink>
          <a:srgbClr val="00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ody 9">
        <a:dk1>
          <a:srgbClr val="000000"/>
        </a:dk1>
        <a:lt1>
          <a:srgbClr val="EAEAEA"/>
        </a:lt1>
        <a:dk2>
          <a:srgbClr val="000000"/>
        </a:dk2>
        <a:lt2>
          <a:srgbClr val="D1D1D1"/>
        </a:lt2>
        <a:accent1>
          <a:srgbClr val="CCECFF"/>
        </a:accent1>
        <a:accent2>
          <a:srgbClr val="B2B2B2"/>
        </a:accent2>
        <a:accent3>
          <a:srgbClr val="F3F3F3"/>
        </a:accent3>
        <a:accent4>
          <a:srgbClr val="000000"/>
        </a:accent4>
        <a:accent5>
          <a:srgbClr val="E2F4FF"/>
        </a:accent5>
        <a:accent6>
          <a:srgbClr val="A1A1A1"/>
        </a:accent6>
        <a:hlink>
          <a:srgbClr val="7200E4"/>
        </a:hlink>
        <a:folHlink>
          <a:srgbClr val="0033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Digital Dots</Template>
  <TotalTime>211</TotalTime>
  <Words>223</Words>
  <Application>Microsoft Office PowerPoint</Application>
  <PresentationFormat>Předvádění na obrazovce (4:3)</PresentationFormat>
  <Paragraphs>44</Paragraphs>
  <Slides>7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2" baseType="lpstr">
      <vt:lpstr>Arial</vt:lpstr>
      <vt:lpstr>Wingdings</vt:lpstr>
      <vt:lpstr>Calibri</vt:lpstr>
      <vt:lpstr>Body</vt:lpstr>
      <vt:lpstr>Editor rovnic 3.0</vt:lpstr>
      <vt:lpstr>Snímek 1</vt:lpstr>
      <vt:lpstr>Základní vzorečky:</vt:lpstr>
      <vt:lpstr>Tedy konkrétně:</vt:lpstr>
      <vt:lpstr>Základní vzorečky:</vt:lpstr>
      <vt:lpstr>Úloha k řešení:</vt:lpstr>
      <vt:lpstr>Snímek 6</vt:lpstr>
      <vt:lpstr>Příklady na procvičení:</vt:lpstr>
    </vt:vector>
  </TitlesOfParts>
  <Company>ZS HEJNICE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Užití goniometrických funkcí v praxi</dc:title>
  <dc:creator>HONZA</dc:creator>
  <cp:lastModifiedBy>expert</cp:lastModifiedBy>
  <cp:revision>21</cp:revision>
  <dcterms:created xsi:type="dcterms:W3CDTF">2010-12-20T06:27:21Z</dcterms:created>
  <dcterms:modified xsi:type="dcterms:W3CDTF">2012-03-14T07:08:21Z</dcterms:modified>
</cp:coreProperties>
</file>