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Default Extension="bin" ContentType="application/vnd.openxmlformats-officedocument.oleObject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sldIdLst>
    <p:sldId id="261" r:id="rId2"/>
    <p:sldId id="256" r:id="rId3"/>
    <p:sldId id="262" r:id="rId4"/>
    <p:sldId id="264" r:id="rId5"/>
    <p:sldId id="263" r:id="rId6"/>
    <p:sldId id="258" r:id="rId7"/>
    <p:sldId id="265" r:id="rId8"/>
    <p:sldId id="266" r:id="rId9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FF66"/>
    <a:srgbClr val="DCBE82"/>
    <a:srgbClr val="CC99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48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image" Target="../media/image3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wmf"/></Relationships>
</file>

<file path=ppt/drawings/_rels/vmlDrawing3.vml.rels><?xml version="1.0" encoding="UTF-8" standalone="yes"?>
<Relationships xmlns="http://schemas.openxmlformats.org/package/2006/relationships"><Relationship Id="rId3" Type="http://schemas.openxmlformats.org/officeDocument/2006/relationships/image" Target="../media/image8.wmf"/><Relationship Id="rId2" Type="http://schemas.openxmlformats.org/officeDocument/2006/relationships/image" Target="../media/image7.wmf"/><Relationship Id="rId1" Type="http://schemas.openxmlformats.org/officeDocument/2006/relationships/image" Target="../media/image6.wmf"/></Relationships>
</file>

<file path=ppt/drawings/_rels/vmlDrawing4.vml.rels><?xml version="1.0" encoding="UTF-8" standalone="yes"?>
<Relationships xmlns="http://schemas.openxmlformats.org/package/2006/relationships"><Relationship Id="rId8" Type="http://schemas.openxmlformats.org/officeDocument/2006/relationships/image" Target="../media/image16.wmf"/><Relationship Id="rId13" Type="http://schemas.openxmlformats.org/officeDocument/2006/relationships/image" Target="../media/image21.wmf"/><Relationship Id="rId3" Type="http://schemas.openxmlformats.org/officeDocument/2006/relationships/image" Target="../media/image11.wmf"/><Relationship Id="rId7" Type="http://schemas.openxmlformats.org/officeDocument/2006/relationships/image" Target="../media/image15.wmf"/><Relationship Id="rId12" Type="http://schemas.openxmlformats.org/officeDocument/2006/relationships/image" Target="../media/image20.wmf"/><Relationship Id="rId2" Type="http://schemas.openxmlformats.org/officeDocument/2006/relationships/image" Target="../media/image10.wmf"/><Relationship Id="rId1" Type="http://schemas.openxmlformats.org/officeDocument/2006/relationships/image" Target="../media/image9.wmf"/><Relationship Id="rId6" Type="http://schemas.openxmlformats.org/officeDocument/2006/relationships/image" Target="../media/image14.wmf"/><Relationship Id="rId11" Type="http://schemas.openxmlformats.org/officeDocument/2006/relationships/image" Target="../media/image19.wmf"/><Relationship Id="rId5" Type="http://schemas.openxmlformats.org/officeDocument/2006/relationships/image" Target="../media/image13.wmf"/><Relationship Id="rId10" Type="http://schemas.openxmlformats.org/officeDocument/2006/relationships/image" Target="../media/image18.wmf"/><Relationship Id="rId4" Type="http://schemas.openxmlformats.org/officeDocument/2006/relationships/image" Target="../media/image12.wmf"/><Relationship Id="rId9" Type="http://schemas.openxmlformats.org/officeDocument/2006/relationships/image" Target="../media/image17.wmf"/><Relationship Id="rId14" Type="http://schemas.openxmlformats.org/officeDocument/2006/relationships/image" Target="../media/image22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Pr>
        <a:gradFill rotWithShape="0">
          <a:gsLst>
            <a:gs pos="0">
              <a:schemeClr val="bg1"/>
            </a:gs>
            <a:gs pos="100000">
              <a:schemeClr val="bg1">
                <a:gamma/>
                <a:shade val="48627"/>
                <a:invGamma/>
              </a:schemeClr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-498475" y="1311275"/>
            <a:ext cx="10429875" cy="5908675"/>
            <a:chOff x="-313" y="824"/>
            <a:chExt cx="6570" cy="3722"/>
          </a:xfrm>
        </p:grpSpPr>
        <p:sp>
          <p:nvSpPr>
            <p:cNvPr id="5" name="Rectangle 3"/>
            <p:cNvSpPr>
              <a:spLocks noChangeArrowheads="1"/>
            </p:cNvSpPr>
            <p:nvPr userDrawn="1"/>
          </p:nvSpPr>
          <p:spPr bwMode="hidden">
            <a:xfrm rot="20798144" flipV="1">
              <a:off x="-14" y="1033"/>
              <a:ext cx="1744" cy="6"/>
            </a:xfrm>
            <a:prstGeom prst="rect">
              <a:avLst/>
            </a:prstGeom>
            <a:gradFill rotWithShape="0">
              <a:gsLst>
                <a:gs pos="0">
                  <a:schemeClr val="bg1">
                    <a:gamma/>
                    <a:shade val="90980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rot="10800000"/>
            <a:lstStyle/>
            <a:p>
              <a:pPr algn="ctr">
                <a:defRPr/>
              </a:pPr>
              <a:endParaRPr lang="cs-CZ"/>
            </a:p>
          </p:txBody>
        </p:sp>
        <p:sp>
          <p:nvSpPr>
            <p:cNvPr id="6" name="Rectangle 4"/>
            <p:cNvSpPr>
              <a:spLocks noChangeArrowheads="1"/>
            </p:cNvSpPr>
            <p:nvPr userDrawn="1"/>
          </p:nvSpPr>
          <p:spPr bwMode="hidden">
            <a:xfrm rot="20774366" flipV="1">
              <a:off x="-24" y="1127"/>
              <a:ext cx="2033" cy="6"/>
            </a:xfrm>
            <a:prstGeom prst="rect">
              <a:avLst/>
            </a:prstGeom>
            <a:gradFill rotWithShape="0">
              <a:gsLst>
                <a:gs pos="0">
                  <a:schemeClr val="bg1">
                    <a:gamma/>
                    <a:shade val="90980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rot="10800000"/>
            <a:lstStyle/>
            <a:p>
              <a:pPr algn="ctr">
                <a:defRPr/>
              </a:pPr>
              <a:endParaRPr lang="cs-CZ"/>
            </a:p>
          </p:txBody>
        </p:sp>
        <p:sp>
          <p:nvSpPr>
            <p:cNvPr id="7" name="Rectangle 5"/>
            <p:cNvSpPr>
              <a:spLocks noChangeArrowheads="1"/>
            </p:cNvSpPr>
            <p:nvPr userDrawn="1"/>
          </p:nvSpPr>
          <p:spPr bwMode="hidden">
            <a:xfrm rot="20757421" flipV="1">
              <a:off x="-27" y="1198"/>
              <a:ext cx="2246" cy="6"/>
            </a:xfrm>
            <a:prstGeom prst="rect">
              <a:avLst/>
            </a:prstGeom>
            <a:gradFill rotWithShape="0">
              <a:gsLst>
                <a:gs pos="0">
                  <a:schemeClr val="bg1">
                    <a:gamma/>
                    <a:shade val="90980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rot="10800000"/>
            <a:lstStyle/>
            <a:p>
              <a:pPr algn="ctr">
                <a:defRPr/>
              </a:pPr>
              <a:endParaRPr lang="cs-CZ"/>
            </a:p>
          </p:txBody>
        </p:sp>
        <p:sp>
          <p:nvSpPr>
            <p:cNvPr id="8" name="Rectangle 6"/>
            <p:cNvSpPr>
              <a:spLocks noChangeArrowheads="1"/>
            </p:cNvSpPr>
            <p:nvPr userDrawn="1"/>
          </p:nvSpPr>
          <p:spPr bwMode="hidden">
            <a:xfrm rot="20684206" flipV="1">
              <a:off x="-43" y="1283"/>
              <a:ext cx="2476" cy="6"/>
            </a:xfrm>
            <a:prstGeom prst="rect">
              <a:avLst/>
            </a:prstGeom>
            <a:gradFill rotWithShape="0">
              <a:gsLst>
                <a:gs pos="0">
                  <a:schemeClr val="bg1">
                    <a:gamma/>
                    <a:shade val="90980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rot="10800000"/>
            <a:lstStyle/>
            <a:p>
              <a:pPr algn="ctr">
                <a:defRPr/>
              </a:pPr>
              <a:endParaRPr lang="cs-CZ"/>
            </a:p>
          </p:txBody>
        </p:sp>
        <p:sp>
          <p:nvSpPr>
            <p:cNvPr id="9" name="Rectangle 7"/>
            <p:cNvSpPr>
              <a:spLocks noChangeArrowheads="1"/>
            </p:cNvSpPr>
            <p:nvPr userDrawn="1"/>
          </p:nvSpPr>
          <p:spPr bwMode="hidden">
            <a:xfrm rot="20631226" flipV="1">
              <a:off x="-51" y="1397"/>
              <a:ext cx="2770" cy="6"/>
            </a:xfrm>
            <a:prstGeom prst="rect">
              <a:avLst/>
            </a:prstGeom>
            <a:gradFill rotWithShape="0">
              <a:gsLst>
                <a:gs pos="0">
                  <a:schemeClr val="bg1">
                    <a:gamma/>
                    <a:shade val="90980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rot="10800000"/>
            <a:lstStyle/>
            <a:p>
              <a:pPr algn="ctr">
                <a:defRPr/>
              </a:pPr>
              <a:endParaRPr lang="cs-CZ"/>
            </a:p>
          </p:txBody>
        </p:sp>
        <p:sp>
          <p:nvSpPr>
            <p:cNvPr id="10" name="Rectangle 8"/>
            <p:cNvSpPr>
              <a:spLocks noChangeArrowheads="1"/>
            </p:cNvSpPr>
            <p:nvPr userDrawn="1"/>
          </p:nvSpPr>
          <p:spPr bwMode="hidden">
            <a:xfrm rot="20554235" flipV="1">
              <a:off x="-65" y="1523"/>
              <a:ext cx="3058" cy="6"/>
            </a:xfrm>
            <a:prstGeom prst="rect">
              <a:avLst/>
            </a:prstGeom>
            <a:gradFill rotWithShape="0">
              <a:gsLst>
                <a:gs pos="0">
                  <a:schemeClr val="bg1">
                    <a:gamma/>
                    <a:shade val="90980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rot="10800000"/>
            <a:lstStyle/>
            <a:p>
              <a:pPr algn="ctr">
                <a:defRPr/>
              </a:pPr>
              <a:endParaRPr lang="cs-CZ"/>
            </a:p>
          </p:txBody>
        </p:sp>
        <p:sp>
          <p:nvSpPr>
            <p:cNvPr id="11" name="Rectangle 9"/>
            <p:cNvSpPr>
              <a:spLocks noChangeArrowheads="1"/>
            </p:cNvSpPr>
            <p:nvPr userDrawn="1"/>
          </p:nvSpPr>
          <p:spPr bwMode="hidden">
            <a:xfrm rot="20466593" flipV="1">
              <a:off x="-93" y="1694"/>
              <a:ext cx="3403" cy="6"/>
            </a:xfrm>
            <a:prstGeom prst="rect">
              <a:avLst/>
            </a:prstGeom>
            <a:gradFill rotWithShape="0">
              <a:gsLst>
                <a:gs pos="0">
                  <a:schemeClr val="bg1">
                    <a:gamma/>
                    <a:shade val="90980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rot="10800000"/>
            <a:lstStyle/>
            <a:p>
              <a:pPr algn="ctr">
                <a:defRPr/>
              </a:pPr>
              <a:endParaRPr lang="cs-CZ"/>
            </a:p>
          </p:txBody>
        </p:sp>
        <p:sp>
          <p:nvSpPr>
            <p:cNvPr id="12" name="Rectangle 10"/>
            <p:cNvSpPr>
              <a:spLocks noChangeArrowheads="1"/>
            </p:cNvSpPr>
            <p:nvPr userDrawn="1"/>
          </p:nvSpPr>
          <p:spPr bwMode="hidden">
            <a:xfrm rot="20343219" flipV="1">
              <a:off x="-99" y="1863"/>
              <a:ext cx="3749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4706"/>
                    <a:invGamma/>
                  </a:schemeClr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rot="10800000"/>
            <a:lstStyle/>
            <a:p>
              <a:pPr algn="ctr">
                <a:defRPr/>
              </a:pPr>
              <a:endParaRPr lang="cs-CZ"/>
            </a:p>
          </p:txBody>
        </p:sp>
        <p:sp>
          <p:nvSpPr>
            <p:cNvPr id="13" name="Rectangle 11"/>
            <p:cNvSpPr>
              <a:spLocks noChangeArrowheads="1"/>
            </p:cNvSpPr>
            <p:nvPr userDrawn="1"/>
          </p:nvSpPr>
          <p:spPr bwMode="hidden">
            <a:xfrm rot="20211065" flipV="1">
              <a:off x="-165" y="2053"/>
              <a:ext cx="4209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rot="10800000"/>
            <a:lstStyle/>
            <a:p>
              <a:pPr algn="ctr">
                <a:defRPr/>
              </a:pPr>
              <a:endParaRPr lang="cs-CZ"/>
            </a:p>
          </p:txBody>
        </p:sp>
        <p:sp>
          <p:nvSpPr>
            <p:cNvPr id="14" name="Rectangle 12"/>
            <p:cNvSpPr>
              <a:spLocks noChangeArrowheads="1"/>
            </p:cNvSpPr>
            <p:nvPr userDrawn="1"/>
          </p:nvSpPr>
          <p:spPr bwMode="hidden">
            <a:xfrm rot="20102912" flipV="1">
              <a:off x="-214" y="2289"/>
              <a:ext cx="4612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rot="10800000"/>
            <a:lstStyle/>
            <a:p>
              <a:pPr algn="ctr">
                <a:defRPr/>
              </a:pPr>
              <a:endParaRPr lang="cs-CZ"/>
            </a:p>
          </p:txBody>
        </p:sp>
        <p:sp>
          <p:nvSpPr>
            <p:cNvPr id="15" name="Rectangle 13"/>
            <p:cNvSpPr>
              <a:spLocks noChangeArrowheads="1"/>
            </p:cNvSpPr>
            <p:nvPr userDrawn="1"/>
          </p:nvSpPr>
          <p:spPr bwMode="hidden">
            <a:xfrm rot="19923405" flipV="1">
              <a:off x="-313" y="2617"/>
              <a:ext cx="5200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rot="10800000"/>
            <a:lstStyle/>
            <a:p>
              <a:pPr algn="ctr">
                <a:defRPr/>
              </a:pPr>
              <a:endParaRPr lang="cs-CZ"/>
            </a:p>
          </p:txBody>
        </p:sp>
        <p:sp>
          <p:nvSpPr>
            <p:cNvPr id="16" name="Rectangle 14"/>
            <p:cNvSpPr>
              <a:spLocks noChangeArrowheads="1"/>
            </p:cNvSpPr>
            <p:nvPr userDrawn="1"/>
          </p:nvSpPr>
          <p:spPr bwMode="hidden">
            <a:xfrm rot="19686284" flipV="1">
              <a:off x="9" y="2881"/>
              <a:ext cx="5401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46275"/>
                    <a:invGamma/>
                  </a:schemeClr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rot="10800000"/>
            <a:lstStyle/>
            <a:p>
              <a:pPr algn="ctr">
                <a:defRPr/>
              </a:pPr>
              <a:endParaRPr lang="cs-CZ"/>
            </a:p>
          </p:txBody>
        </p:sp>
        <p:sp>
          <p:nvSpPr>
            <p:cNvPr id="17" name="Rectangle 15"/>
            <p:cNvSpPr>
              <a:spLocks noChangeArrowheads="1"/>
            </p:cNvSpPr>
            <p:nvPr userDrawn="1"/>
          </p:nvSpPr>
          <p:spPr bwMode="hidden">
            <a:xfrm rot="19383534" flipV="1">
              <a:off x="1319" y="2928"/>
              <a:ext cx="4612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30196"/>
                    <a:invGamma/>
                  </a:schemeClr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rot="10800000"/>
            <a:lstStyle/>
            <a:p>
              <a:pPr algn="ctr">
                <a:defRPr/>
              </a:pPr>
              <a:endParaRPr lang="cs-CZ"/>
            </a:p>
          </p:txBody>
        </p:sp>
        <p:sp>
          <p:nvSpPr>
            <p:cNvPr id="18" name="Rectangle 16"/>
            <p:cNvSpPr>
              <a:spLocks noChangeArrowheads="1"/>
            </p:cNvSpPr>
            <p:nvPr userDrawn="1"/>
          </p:nvSpPr>
          <p:spPr bwMode="hidden">
            <a:xfrm rot="18994182" flipV="1">
              <a:off x="2681" y="3071"/>
              <a:ext cx="3576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3137"/>
                    <a:invGamma/>
                  </a:schemeClr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rot="10800000"/>
            <a:lstStyle/>
            <a:p>
              <a:pPr algn="ctr">
                <a:defRPr/>
              </a:pPr>
              <a:endParaRPr lang="cs-CZ"/>
            </a:p>
          </p:txBody>
        </p:sp>
        <p:sp>
          <p:nvSpPr>
            <p:cNvPr id="19" name="Rectangle 17"/>
            <p:cNvSpPr>
              <a:spLocks noChangeArrowheads="1"/>
            </p:cNvSpPr>
            <p:nvPr userDrawn="1"/>
          </p:nvSpPr>
          <p:spPr bwMode="hidden">
            <a:xfrm rot="18603245" flipV="1">
              <a:off x="4053" y="3503"/>
              <a:ext cx="2079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0"/>
                    <a:invGamma/>
                  </a:schemeClr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rot="10800000" vert="eaVert"/>
            <a:lstStyle/>
            <a:p>
              <a:pPr algn="ctr">
                <a:defRPr/>
              </a:pPr>
              <a:endParaRPr lang="cs-CZ"/>
            </a:p>
          </p:txBody>
        </p:sp>
        <p:sp>
          <p:nvSpPr>
            <p:cNvPr id="20" name="Rectangle 18"/>
            <p:cNvSpPr>
              <a:spLocks noChangeArrowheads="1"/>
            </p:cNvSpPr>
            <p:nvPr userDrawn="1"/>
          </p:nvSpPr>
          <p:spPr bwMode="hidden">
            <a:xfrm rot="39991575" flipH="1" flipV="1">
              <a:off x="5369" y="4167"/>
              <a:ext cx="501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0"/>
                    <a:invGamma/>
                  </a:schemeClr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rot="10800000" vert="eaVert"/>
            <a:lstStyle/>
            <a:p>
              <a:pPr algn="ctr">
                <a:defRPr/>
              </a:pPr>
              <a:endParaRPr lang="cs-CZ"/>
            </a:p>
          </p:txBody>
        </p:sp>
        <p:sp>
          <p:nvSpPr>
            <p:cNvPr id="21" name="Rectangle 19"/>
            <p:cNvSpPr>
              <a:spLocks noChangeArrowheads="1"/>
            </p:cNvSpPr>
            <p:nvPr userDrawn="1"/>
          </p:nvSpPr>
          <p:spPr bwMode="hidden">
            <a:xfrm rot="-20541361">
              <a:off x="-146" y="2360"/>
              <a:ext cx="6046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 algn="ctr">
                <a:defRPr/>
              </a:pPr>
              <a:endParaRPr lang="cs-CZ"/>
            </a:p>
          </p:txBody>
        </p:sp>
        <p:sp>
          <p:nvSpPr>
            <p:cNvPr id="22" name="Rectangle 20"/>
            <p:cNvSpPr>
              <a:spLocks noChangeArrowheads="1"/>
            </p:cNvSpPr>
            <p:nvPr userDrawn="1"/>
          </p:nvSpPr>
          <p:spPr bwMode="hidden">
            <a:xfrm rot="-20036206">
              <a:off x="-198" y="3396"/>
              <a:ext cx="4142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3529"/>
                    <a:invGamma/>
                  </a:schemeClr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 algn="ctr">
                <a:defRPr/>
              </a:pPr>
              <a:endParaRPr lang="cs-CZ"/>
            </a:p>
          </p:txBody>
        </p:sp>
        <p:sp>
          <p:nvSpPr>
            <p:cNvPr id="23" name="Rectangle 21"/>
            <p:cNvSpPr>
              <a:spLocks noChangeArrowheads="1"/>
            </p:cNvSpPr>
            <p:nvPr userDrawn="1"/>
          </p:nvSpPr>
          <p:spPr bwMode="hidden">
            <a:xfrm rot="1732981">
              <a:off x="-165" y="3624"/>
              <a:ext cx="2804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3529"/>
                    <a:invGamma/>
                  </a:schemeClr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 algn="ctr">
                <a:defRPr/>
              </a:pPr>
              <a:endParaRPr lang="cs-CZ"/>
            </a:p>
          </p:txBody>
        </p:sp>
        <p:sp>
          <p:nvSpPr>
            <p:cNvPr id="24" name="Rectangle 22"/>
            <p:cNvSpPr>
              <a:spLocks noChangeArrowheads="1"/>
            </p:cNvSpPr>
            <p:nvPr userDrawn="1"/>
          </p:nvSpPr>
          <p:spPr bwMode="hidden">
            <a:xfrm rot="1969083">
              <a:off x="-110" y="3922"/>
              <a:ext cx="1400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 algn="ctr">
                <a:defRPr/>
              </a:pPr>
              <a:endParaRPr lang="cs-CZ"/>
            </a:p>
          </p:txBody>
        </p:sp>
        <p:sp>
          <p:nvSpPr>
            <p:cNvPr id="25" name="Rectangle 23"/>
            <p:cNvSpPr>
              <a:spLocks noChangeArrowheads="1"/>
            </p:cNvSpPr>
            <p:nvPr userDrawn="1"/>
          </p:nvSpPr>
          <p:spPr bwMode="hidden">
            <a:xfrm rot="-20213826">
              <a:off x="-216" y="3221"/>
              <a:ext cx="5477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48627"/>
                    <a:invGamma/>
                  </a:schemeClr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 algn="ctr">
                <a:defRPr/>
              </a:pPr>
              <a:endParaRPr lang="cs-CZ"/>
            </a:p>
          </p:txBody>
        </p:sp>
        <p:sp>
          <p:nvSpPr>
            <p:cNvPr id="26" name="Rectangle 24"/>
            <p:cNvSpPr>
              <a:spLocks noChangeArrowheads="1"/>
            </p:cNvSpPr>
            <p:nvPr userDrawn="1"/>
          </p:nvSpPr>
          <p:spPr bwMode="hidden">
            <a:xfrm rot="22583969">
              <a:off x="-115" y="2129"/>
              <a:ext cx="6016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57647"/>
                    <a:invGamma/>
                  </a:schemeClr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 algn="ctr">
                <a:defRPr/>
              </a:pPr>
              <a:endParaRPr lang="cs-CZ"/>
            </a:p>
          </p:txBody>
        </p:sp>
        <p:sp>
          <p:nvSpPr>
            <p:cNvPr id="27" name="Rectangle 25"/>
            <p:cNvSpPr>
              <a:spLocks noChangeArrowheads="1"/>
            </p:cNvSpPr>
            <p:nvPr userDrawn="1"/>
          </p:nvSpPr>
          <p:spPr bwMode="hidden">
            <a:xfrm rot="930109" flipV="1">
              <a:off x="80" y="1946"/>
              <a:ext cx="5756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rot="10800000"/>
            <a:lstStyle/>
            <a:p>
              <a:pPr algn="ctr">
                <a:defRPr/>
              </a:pPr>
              <a:endParaRPr lang="cs-CZ"/>
            </a:p>
          </p:txBody>
        </p:sp>
        <p:sp>
          <p:nvSpPr>
            <p:cNvPr id="28" name="Rectangle 26"/>
            <p:cNvSpPr>
              <a:spLocks noChangeArrowheads="1"/>
            </p:cNvSpPr>
            <p:nvPr userDrawn="1"/>
          </p:nvSpPr>
          <p:spPr bwMode="hidden">
            <a:xfrm rot="-20731987">
              <a:off x="374" y="1802"/>
              <a:ext cx="5475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 algn="ctr">
                <a:defRPr/>
              </a:pPr>
              <a:endParaRPr lang="cs-CZ"/>
            </a:p>
          </p:txBody>
        </p:sp>
        <p:sp>
          <p:nvSpPr>
            <p:cNvPr id="29" name="Rectangle 27"/>
            <p:cNvSpPr>
              <a:spLocks noChangeArrowheads="1"/>
            </p:cNvSpPr>
            <p:nvPr userDrawn="1"/>
          </p:nvSpPr>
          <p:spPr bwMode="hidden">
            <a:xfrm rot="-64024402">
              <a:off x="848" y="1582"/>
              <a:ext cx="4976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 algn="ctr">
                <a:defRPr/>
              </a:pPr>
              <a:endParaRPr lang="cs-CZ"/>
            </a:p>
          </p:txBody>
        </p:sp>
        <p:sp>
          <p:nvSpPr>
            <p:cNvPr id="30" name="Rectangle 28"/>
            <p:cNvSpPr>
              <a:spLocks noChangeArrowheads="1"/>
            </p:cNvSpPr>
            <p:nvPr userDrawn="1"/>
          </p:nvSpPr>
          <p:spPr bwMode="hidden">
            <a:xfrm rot="-42464612">
              <a:off x="1053" y="1476"/>
              <a:ext cx="4759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 algn="ctr">
                <a:defRPr/>
              </a:pPr>
              <a:endParaRPr lang="cs-CZ"/>
            </a:p>
          </p:txBody>
        </p:sp>
        <p:sp>
          <p:nvSpPr>
            <p:cNvPr id="31" name="Rectangle 29"/>
            <p:cNvSpPr>
              <a:spLocks noChangeArrowheads="1"/>
            </p:cNvSpPr>
            <p:nvPr userDrawn="1"/>
          </p:nvSpPr>
          <p:spPr bwMode="hidden">
            <a:xfrm rot="-20907336">
              <a:off x="1244" y="1377"/>
              <a:ext cx="4557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 algn="ctr">
                <a:defRPr/>
              </a:pPr>
              <a:endParaRPr lang="cs-CZ"/>
            </a:p>
          </p:txBody>
        </p:sp>
        <p:sp>
          <p:nvSpPr>
            <p:cNvPr id="32" name="Rectangle 30"/>
            <p:cNvSpPr>
              <a:spLocks noChangeArrowheads="1"/>
            </p:cNvSpPr>
            <p:nvPr userDrawn="1"/>
          </p:nvSpPr>
          <p:spPr bwMode="hidden">
            <a:xfrm rot="655690" flipV="1">
              <a:off x="1487" y="1305"/>
              <a:ext cx="4314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rot="10800000"/>
            <a:lstStyle/>
            <a:p>
              <a:pPr algn="ctr">
                <a:defRPr/>
              </a:pPr>
              <a:endParaRPr lang="cs-CZ"/>
            </a:p>
          </p:txBody>
        </p:sp>
        <p:sp>
          <p:nvSpPr>
            <p:cNvPr id="33" name="Rectangle 31"/>
            <p:cNvSpPr>
              <a:spLocks noChangeArrowheads="1"/>
            </p:cNvSpPr>
            <p:nvPr userDrawn="1"/>
          </p:nvSpPr>
          <p:spPr bwMode="hidden">
            <a:xfrm rot="636921" flipV="1">
              <a:off x="1650" y="1218"/>
              <a:ext cx="4154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rot="10800000"/>
            <a:lstStyle/>
            <a:p>
              <a:pPr algn="ctr">
                <a:defRPr/>
              </a:pPr>
              <a:endParaRPr lang="cs-CZ"/>
            </a:p>
          </p:txBody>
        </p:sp>
        <p:sp>
          <p:nvSpPr>
            <p:cNvPr id="34" name="Rectangle 32"/>
            <p:cNvSpPr>
              <a:spLocks noChangeArrowheads="1"/>
            </p:cNvSpPr>
            <p:nvPr userDrawn="1"/>
          </p:nvSpPr>
          <p:spPr bwMode="hidden">
            <a:xfrm rot="803987" flipV="1">
              <a:off x="611" y="1684"/>
              <a:ext cx="5204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rot="10800000"/>
            <a:lstStyle/>
            <a:p>
              <a:pPr algn="ctr">
                <a:defRPr/>
              </a:pPr>
              <a:endParaRPr lang="cs-CZ"/>
            </a:p>
          </p:txBody>
        </p:sp>
        <p:sp>
          <p:nvSpPr>
            <p:cNvPr id="35" name="Rectangle 33"/>
            <p:cNvSpPr>
              <a:spLocks noChangeArrowheads="1"/>
            </p:cNvSpPr>
            <p:nvPr userDrawn="1"/>
          </p:nvSpPr>
          <p:spPr bwMode="hidden">
            <a:xfrm rot="1273217" flipV="1">
              <a:off x="-204" y="2976"/>
              <a:ext cx="6150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rot="10800000"/>
            <a:lstStyle/>
            <a:p>
              <a:pPr algn="ctr">
                <a:defRPr/>
              </a:pPr>
              <a:endParaRPr lang="cs-CZ"/>
            </a:p>
          </p:txBody>
        </p:sp>
        <p:sp>
          <p:nvSpPr>
            <p:cNvPr id="36" name="Rectangle 34"/>
            <p:cNvSpPr>
              <a:spLocks noChangeArrowheads="1"/>
            </p:cNvSpPr>
            <p:nvPr userDrawn="1"/>
          </p:nvSpPr>
          <p:spPr bwMode="hidden">
            <a:xfrm rot="1169729" flipV="1">
              <a:off x="-174" y="2663"/>
              <a:ext cx="6104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51373"/>
                    <a:invGamma/>
                  </a:schemeClr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rot="10800000"/>
            <a:lstStyle/>
            <a:p>
              <a:pPr algn="ctr">
                <a:defRPr/>
              </a:pPr>
              <a:endParaRPr lang="cs-CZ"/>
            </a:p>
          </p:txBody>
        </p:sp>
        <p:sp>
          <p:nvSpPr>
            <p:cNvPr id="37" name="Oval 35"/>
            <p:cNvSpPr>
              <a:spLocks noChangeArrowheads="1"/>
            </p:cNvSpPr>
            <p:nvPr/>
          </p:nvSpPr>
          <p:spPr bwMode="hidden">
            <a:xfrm>
              <a:off x="740" y="3359"/>
              <a:ext cx="168" cy="96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38" name="Oval 36"/>
            <p:cNvSpPr>
              <a:spLocks noChangeArrowheads="1"/>
            </p:cNvSpPr>
            <p:nvPr/>
          </p:nvSpPr>
          <p:spPr bwMode="hidden">
            <a:xfrm>
              <a:off x="236" y="3074"/>
              <a:ext cx="168" cy="9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39" name="Oval 37"/>
            <p:cNvSpPr>
              <a:spLocks noChangeArrowheads="1"/>
            </p:cNvSpPr>
            <p:nvPr/>
          </p:nvSpPr>
          <p:spPr bwMode="hidden">
            <a:xfrm>
              <a:off x="159" y="3652"/>
              <a:ext cx="196" cy="106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40" name="Oval 38"/>
            <p:cNvSpPr>
              <a:spLocks noChangeArrowheads="1"/>
            </p:cNvSpPr>
            <p:nvPr/>
          </p:nvSpPr>
          <p:spPr bwMode="hidden">
            <a:xfrm>
              <a:off x="2077" y="2661"/>
              <a:ext cx="156" cy="8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41" name="Oval 39"/>
            <p:cNvSpPr>
              <a:spLocks noChangeArrowheads="1"/>
            </p:cNvSpPr>
            <p:nvPr/>
          </p:nvSpPr>
          <p:spPr bwMode="hidden">
            <a:xfrm>
              <a:off x="1223" y="3076"/>
              <a:ext cx="168" cy="9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42" name="Oval 40"/>
            <p:cNvSpPr>
              <a:spLocks noChangeArrowheads="1"/>
            </p:cNvSpPr>
            <p:nvPr/>
          </p:nvSpPr>
          <p:spPr bwMode="hidden">
            <a:xfrm>
              <a:off x="1686" y="2857"/>
              <a:ext cx="156" cy="9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43" name="Oval 41"/>
            <p:cNvSpPr>
              <a:spLocks noChangeArrowheads="1"/>
            </p:cNvSpPr>
            <p:nvPr/>
          </p:nvSpPr>
          <p:spPr bwMode="hidden">
            <a:xfrm>
              <a:off x="750" y="2839"/>
              <a:ext cx="151" cy="89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44" name="Oval 42"/>
            <p:cNvSpPr>
              <a:spLocks noChangeArrowheads="1"/>
            </p:cNvSpPr>
            <p:nvPr/>
          </p:nvSpPr>
          <p:spPr bwMode="hidden">
            <a:xfrm>
              <a:off x="367" y="2656"/>
              <a:ext cx="150" cy="8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45" name="Oval 43"/>
            <p:cNvSpPr>
              <a:spLocks noChangeArrowheads="1"/>
            </p:cNvSpPr>
            <p:nvPr/>
          </p:nvSpPr>
          <p:spPr bwMode="hidden">
            <a:xfrm>
              <a:off x="1172" y="2642"/>
              <a:ext cx="156" cy="83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46" name="Oval 44"/>
            <p:cNvSpPr>
              <a:spLocks noChangeArrowheads="1"/>
            </p:cNvSpPr>
            <p:nvPr/>
          </p:nvSpPr>
          <p:spPr bwMode="hidden">
            <a:xfrm>
              <a:off x="2401" y="2485"/>
              <a:ext cx="156" cy="83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47" name="Oval 45"/>
            <p:cNvSpPr>
              <a:spLocks noChangeArrowheads="1"/>
            </p:cNvSpPr>
            <p:nvPr/>
          </p:nvSpPr>
          <p:spPr bwMode="hidden">
            <a:xfrm>
              <a:off x="1910" y="2314"/>
              <a:ext cx="134" cy="73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48" name="Oval 46"/>
            <p:cNvSpPr>
              <a:spLocks noChangeArrowheads="1"/>
            </p:cNvSpPr>
            <p:nvPr/>
          </p:nvSpPr>
          <p:spPr bwMode="hidden">
            <a:xfrm>
              <a:off x="2254" y="2154"/>
              <a:ext cx="134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49" name="Oval 47"/>
            <p:cNvSpPr>
              <a:spLocks noChangeArrowheads="1"/>
            </p:cNvSpPr>
            <p:nvPr/>
          </p:nvSpPr>
          <p:spPr bwMode="hidden">
            <a:xfrm>
              <a:off x="2742" y="2305"/>
              <a:ext cx="140" cy="72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50" name="Oval 48"/>
            <p:cNvSpPr>
              <a:spLocks noChangeArrowheads="1"/>
            </p:cNvSpPr>
            <p:nvPr/>
          </p:nvSpPr>
          <p:spPr bwMode="hidden">
            <a:xfrm>
              <a:off x="2812" y="1898"/>
              <a:ext cx="129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51" name="Oval 49"/>
            <p:cNvSpPr>
              <a:spLocks noChangeArrowheads="1"/>
            </p:cNvSpPr>
            <p:nvPr/>
          </p:nvSpPr>
          <p:spPr bwMode="hidden">
            <a:xfrm>
              <a:off x="3721" y="1792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52" name="Oval 50"/>
            <p:cNvSpPr>
              <a:spLocks noChangeArrowheads="1"/>
            </p:cNvSpPr>
            <p:nvPr/>
          </p:nvSpPr>
          <p:spPr bwMode="hidden">
            <a:xfrm>
              <a:off x="3528" y="1896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53" name="Oval 51"/>
            <p:cNvSpPr>
              <a:spLocks noChangeArrowheads="1"/>
            </p:cNvSpPr>
            <p:nvPr/>
          </p:nvSpPr>
          <p:spPr bwMode="hidden">
            <a:xfrm>
              <a:off x="3064" y="1778"/>
              <a:ext cx="128" cy="62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54" name="Oval 52"/>
            <p:cNvSpPr>
              <a:spLocks noChangeArrowheads="1"/>
            </p:cNvSpPr>
            <p:nvPr/>
          </p:nvSpPr>
          <p:spPr bwMode="hidden">
            <a:xfrm>
              <a:off x="3277" y="2024"/>
              <a:ext cx="134" cy="73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55" name="Oval 53"/>
            <p:cNvSpPr>
              <a:spLocks noChangeArrowheads="1"/>
            </p:cNvSpPr>
            <p:nvPr/>
          </p:nvSpPr>
          <p:spPr bwMode="hidden">
            <a:xfrm>
              <a:off x="3027" y="2160"/>
              <a:ext cx="133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56" name="Oval 54"/>
            <p:cNvSpPr>
              <a:spLocks noChangeArrowheads="1"/>
            </p:cNvSpPr>
            <p:nvPr/>
          </p:nvSpPr>
          <p:spPr bwMode="hidden">
            <a:xfrm>
              <a:off x="1569" y="2453"/>
              <a:ext cx="150" cy="9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57" name="Oval 55"/>
            <p:cNvSpPr>
              <a:spLocks noChangeArrowheads="1"/>
            </p:cNvSpPr>
            <p:nvPr/>
          </p:nvSpPr>
          <p:spPr bwMode="hidden">
            <a:xfrm>
              <a:off x="1863" y="2028"/>
              <a:ext cx="139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58" name="Oval 56"/>
            <p:cNvSpPr>
              <a:spLocks noChangeArrowheads="1"/>
            </p:cNvSpPr>
            <p:nvPr/>
          </p:nvSpPr>
          <p:spPr bwMode="hidden">
            <a:xfrm>
              <a:off x="1513" y="2175"/>
              <a:ext cx="139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59" name="Oval 57"/>
            <p:cNvSpPr>
              <a:spLocks noChangeArrowheads="1"/>
            </p:cNvSpPr>
            <p:nvPr/>
          </p:nvSpPr>
          <p:spPr bwMode="hidden">
            <a:xfrm>
              <a:off x="1191" y="2311"/>
              <a:ext cx="134" cy="72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60" name="Oval 58"/>
            <p:cNvSpPr>
              <a:spLocks noChangeArrowheads="1"/>
            </p:cNvSpPr>
            <p:nvPr/>
          </p:nvSpPr>
          <p:spPr bwMode="hidden">
            <a:xfrm>
              <a:off x="1154" y="2047"/>
              <a:ext cx="134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61" name="Oval 59"/>
            <p:cNvSpPr>
              <a:spLocks noChangeArrowheads="1"/>
            </p:cNvSpPr>
            <p:nvPr/>
          </p:nvSpPr>
          <p:spPr bwMode="hidden">
            <a:xfrm>
              <a:off x="1142" y="1803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62" name="Oval 60"/>
            <p:cNvSpPr>
              <a:spLocks noChangeArrowheads="1"/>
            </p:cNvSpPr>
            <p:nvPr/>
          </p:nvSpPr>
          <p:spPr bwMode="hidden">
            <a:xfrm>
              <a:off x="1500" y="1912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63" name="Oval 61"/>
            <p:cNvSpPr>
              <a:spLocks noChangeArrowheads="1"/>
            </p:cNvSpPr>
            <p:nvPr/>
          </p:nvSpPr>
          <p:spPr bwMode="hidden">
            <a:xfrm>
              <a:off x="1804" y="1801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64" name="Oval 62"/>
            <p:cNvSpPr>
              <a:spLocks noChangeArrowheads="1"/>
            </p:cNvSpPr>
            <p:nvPr/>
          </p:nvSpPr>
          <p:spPr bwMode="hidden">
            <a:xfrm>
              <a:off x="2159" y="1905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65" name="Oval 63"/>
            <p:cNvSpPr>
              <a:spLocks noChangeArrowheads="1"/>
            </p:cNvSpPr>
            <p:nvPr/>
          </p:nvSpPr>
          <p:spPr bwMode="hidden">
            <a:xfrm>
              <a:off x="2432" y="1787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66" name="Oval 64"/>
            <p:cNvSpPr>
              <a:spLocks noChangeArrowheads="1"/>
            </p:cNvSpPr>
            <p:nvPr/>
          </p:nvSpPr>
          <p:spPr bwMode="hidden">
            <a:xfrm>
              <a:off x="470" y="2032"/>
              <a:ext cx="134" cy="73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67" name="Oval 65"/>
            <p:cNvSpPr>
              <a:spLocks noChangeArrowheads="1"/>
            </p:cNvSpPr>
            <p:nvPr/>
          </p:nvSpPr>
          <p:spPr bwMode="hidden">
            <a:xfrm>
              <a:off x="68" y="2166"/>
              <a:ext cx="134" cy="73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68" name="Oval 66"/>
            <p:cNvSpPr>
              <a:spLocks noChangeArrowheads="1"/>
            </p:cNvSpPr>
            <p:nvPr/>
          </p:nvSpPr>
          <p:spPr bwMode="hidden">
            <a:xfrm>
              <a:off x="798" y="1916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69" name="Oval 67"/>
            <p:cNvSpPr>
              <a:spLocks noChangeArrowheads="1"/>
            </p:cNvSpPr>
            <p:nvPr/>
          </p:nvSpPr>
          <p:spPr bwMode="hidden">
            <a:xfrm>
              <a:off x="455" y="1797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4706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70" name="Oval 68"/>
            <p:cNvSpPr>
              <a:spLocks noChangeArrowheads="1"/>
            </p:cNvSpPr>
            <p:nvPr/>
          </p:nvSpPr>
          <p:spPr bwMode="hidden">
            <a:xfrm>
              <a:off x="113" y="1901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4706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71" name="Oval 69"/>
            <p:cNvSpPr>
              <a:spLocks noChangeArrowheads="1"/>
            </p:cNvSpPr>
            <p:nvPr/>
          </p:nvSpPr>
          <p:spPr bwMode="hidden">
            <a:xfrm>
              <a:off x="432" y="2323"/>
              <a:ext cx="139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72" name="Oval 70"/>
            <p:cNvSpPr>
              <a:spLocks noChangeArrowheads="1"/>
            </p:cNvSpPr>
            <p:nvPr/>
          </p:nvSpPr>
          <p:spPr bwMode="hidden">
            <a:xfrm>
              <a:off x="814" y="2178"/>
              <a:ext cx="134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73" name="Oval 71"/>
            <p:cNvSpPr>
              <a:spLocks noChangeArrowheads="1"/>
            </p:cNvSpPr>
            <p:nvPr/>
          </p:nvSpPr>
          <p:spPr bwMode="hidden">
            <a:xfrm>
              <a:off x="789" y="2472"/>
              <a:ext cx="156" cy="89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74" name="Oval 72"/>
            <p:cNvSpPr>
              <a:spLocks noChangeArrowheads="1"/>
            </p:cNvSpPr>
            <p:nvPr/>
          </p:nvSpPr>
          <p:spPr bwMode="hidden">
            <a:xfrm>
              <a:off x="2544" y="2015"/>
              <a:ext cx="140" cy="72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75" name="Oval 73"/>
            <p:cNvSpPr>
              <a:spLocks noChangeArrowheads="1"/>
            </p:cNvSpPr>
            <p:nvPr/>
          </p:nvSpPr>
          <p:spPr bwMode="hidden">
            <a:xfrm>
              <a:off x="1457" y="1700"/>
              <a:ext cx="123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76" name="Oval 74"/>
            <p:cNvSpPr>
              <a:spLocks noChangeArrowheads="1"/>
            </p:cNvSpPr>
            <p:nvPr/>
          </p:nvSpPr>
          <p:spPr bwMode="hidden">
            <a:xfrm>
              <a:off x="1747" y="1599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77" name="Oval 75"/>
            <p:cNvSpPr>
              <a:spLocks noChangeArrowheads="1"/>
            </p:cNvSpPr>
            <p:nvPr/>
          </p:nvSpPr>
          <p:spPr bwMode="hidden">
            <a:xfrm>
              <a:off x="1385" y="1506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78" name="Oval 76"/>
            <p:cNvSpPr>
              <a:spLocks noChangeArrowheads="1"/>
            </p:cNvSpPr>
            <p:nvPr/>
          </p:nvSpPr>
          <p:spPr bwMode="hidden">
            <a:xfrm>
              <a:off x="1093" y="1595"/>
              <a:ext cx="123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79" name="Oval 77"/>
            <p:cNvSpPr>
              <a:spLocks noChangeArrowheads="1"/>
            </p:cNvSpPr>
            <p:nvPr/>
          </p:nvSpPr>
          <p:spPr bwMode="hidden">
            <a:xfrm>
              <a:off x="792" y="1690"/>
              <a:ext cx="124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4706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80" name="Oval 78"/>
            <p:cNvSpPr>
              <a:spLocks noChangeArrowheads="1"/>
            </p:cNvSpPr>
            <p:nvPr/>
          </p:nvSpPr>
          <p:spPr bwMode="hidden">
            <a:xfrm>
              <a:off x="2011" y="1512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81" name="Oval 79"/>
            <p:cNvSpPr>
              <a:spLocks noChangeArrowheads="1"/>
            </p:cNvSpPr>
            <p:nvPr/>
          </p:nvSpPr>
          <p:spPr bwMode="hidden">
            <a:xfrm>
              <a:off x="2087" y="1696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82" name="Oval 80"/>
            <p:cNvSpPr>
              <a:spLocks noChangeArrowheads="1"/>
            </p:cNvSpPr>
            <p:nvPr/>
          </p:nvSpPr>
          <p:spPr bwMode="hidden">
            <a:xfrm>
              <a:off x="2345" y="1601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83" name="Oval 81"/>
            <p:cNvSpPr>
              <a:spLocks noChangeArrowheads="1"/>
            </p:cNvSpPr>
            <p:nvPr/>
          </p:nvSpPr>
          <p:spPr bwMode="hidden">
            <a:xfrm>
              <a:off x="2684" y="1686"/>
              <a:ext cx="123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84" name="Oval 82"/>
            <p:cNvSpPr>
              <a:spLocks noChangeArrowheads="1"/>
            </p:cNvSpPr>
            <p:nvPr/>
          </p:nvSpPr>
          <p:spPr bwMode="hidden">
            <a:xfrm>
              <a:off x="806" y="1512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7843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85" name="Oval 83"/>
            <p:cNvSpPr>
              <a:spLocks noChangeArrowheads="1"/>
            </p:cNvSpPr>
            <p:nvPr/>
          </p:nvSpPr>
          <p:spPr bwMode="hidden">
            <a:xfrm>
              <a:off x="495" y="1597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7843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86" name="Oval 84"/>
            <p:cNvSpPr>
              <a:spLocks noChangeArrowheads="1"/>
            </p:cNvSpPr>
            <p:nvPr/>
          </p:nvSpPr>
          <p:spPr bwMode="hidden">
            <a:xfrm>
              <a:off x="228" y="1508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87" name="Oval 85"/>
            <p:cNvSpPr>
              <a:spLocks noChangeArrowheads="1"/>
            </p:cNvSpPr>
            <p:nvPr/>
          </p:nvSpPr>
          <p:spPr bwMode="hidden">
            <a:xfrm>
              <a:off x="157" y="1698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7843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88" name="Oval 86"/>
            <p:cNvSpPr>
              <a:spLocks noChangeArrowheads="1"/>
            </p:cNvSpPr>
            <p:nvPr/>
          </p:nvSpPr>
          <p:spPr bwMode="hidden">
            <a:xfrm>
              <a:off x="2887" y="1595"/>
              <a:ext cx="124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89" name="Oval 87"/>
            <p:cNvSpPr>
              <a:spLocks noChangeArrowheads="1"/>
            </p:cNvSpPr>
            <p:nvPr/>
          </p:nvSpPr>
          <p:spPr bwMode="hidden">
            <a:xfrm>
              <a:off x="3079" y="1511"/>
              <a:ext cx="124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90" name="Oval 88"/>
            <p:cNvSpPr>
              <a:spLocks noChangeArrowheads="1"/>
            </p:cNvSpPr>
            <p:nvPr/>
          </p:nvSpPr>
          <p:spPr bwMode="hidden">
            <a:xfrm>
              <a:off x="3270" y="1688"/>
              <a:ext cx="124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91" name="Oval 89"/>
            <p:cNvSpPr>
              <a:spLocks noChangeArrowheads="1"/>
            </p:cNvSpPr>
            <p:nvPr/>
          </p:nvSpPr>
          <p:spPr bwMode="hidden">
            <a:xfrm>
              <a:off x="3453" y="1599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92" name="Oval 90"/>
            <p:cNvSpPr>
              <a:spLocks noChangeArrowheads="1"/>
            </p:cNvSpPr>
            <p:nvPr/>
          </p:nvSpPr>
          <p:spPr bwMode="hidden">
            <a:xfrm>
              <a:off x="3651" y="1506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93" name="Oval 91"/>
            <p:cNvSpPr>
              <a:spLocks noChangeArrowheads="1"/>
            </p:cNvSpPr>
            <p:nvPr/>
          </p:nvSpPr>
          <p:spPr bwMode="hidden">
            <a:xfrm>
              <a:off x="4251" y="1513"/>
              <a:ext cx="124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94" name="Oval 92"/>
            <p:cNvSpPr>
              <a:spLocks noChangeArrowheads="1"/>
            </p:cNvSpPr>
            <p:nvPr/>
          </p:nvSpPr>
          <p:spPr bwMode="hidden">
            <a:xfrm>
              <a:off x="3901" y="1701"/>
              <a:ext cx="128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95" name="Oval 93"/>
            <p:cNvSpPr>
              <a:spLocks noChangeArrowheads="1"/>
            </p:cNvSpPr>
            <p:nvPr/>
          </p:nvSpPr>
          <p:spPr bwMode="hidden">
            <a:xfrm>
              <a:off x="4086" y="1608"/>
              <a:ext cx="128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96" name="Oval 94"/>
            <p:cNvSpPr>
              <a:spLocks noChangeArrowheads="1"/>
            </p:cNvSpPr>
            <p:nvPr/>
          </p:nvSpPr>
          <p:spPr bwMode="hidden">
            <a:xfrm>
              <a:off x="1282" y="3653"/>
              <a:ext cx="196" cy="11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97" name="Oval 95"/>
            <p:cNvSpPr>
              <a:spLocks noChangeArrowheads="1"/>
            </p:cNvSpPr>
            <p:nvPr/>
          </p:nvSpPr>
          <p:spPr bwMode="hidden">
            <a:xfrm>
              <a:off x="707" y="4014"/>
              <a:ext cx="191" cy="112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98" name="Oval 96"/>
            <p:cNvSpPr>
              <a:spLocks noChangeArrowheads="1"/>
            </p:cNvSpPr>
            <p:nvPr/>
          </p:nvSpPr>
          <p:spPr bwMode="hidden">
            <a:xfrm>
              <a:off x="2229" y="3090"/>
              <a:ext cx="168" cy="95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99" name="Oval 97"/>
            <p:cNvSpPr>
              <a:spLocks noChangeArrowheads="1"/>
            </p:cNvSpPr>
            <p:nvPr/>
          </p:nvSpPr>
          <p:spPr bwMode="hidden">
            <a:xfrm>
              <a:off x="2604" y="2867"/>
              <a:ext cx="156" cy="89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00" name="Oval 98"/>
            <p:cNvSpPr>
              <a:spLocks noChangeArrowheads="1"/>
            </p:cNvSpPr>
            <p:nvPr/>
          </p:nvSpPr>
          <p:spPr bwMode="hidden">
            <a:xfrm>
              <a:off x="2907" y="2668"/>
              <a:ext cx="156" cy="84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01" name="Oval 99"/>
            <p:cNvSpPr>
              <a:spLocks noChangeArrowheads="1"/>
            </p:cNvSpPr>
            <p:nvPr/>
          </p:nvSpPr>
          <p:spPr bwMode="hidden">
            <a:xfrm>
              <a:off x="3248" y="2454"/>
              <a:ext cx="150" cy="90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02" name="Oval 100"/>
            <p:cNvSpPr>
              <a:spLocks noChangeArrowheads="1"/>
            </p:cNvSpPr>
            <p:nvPr/>
          </p:nvSpPr>
          <p:spPr bwMode="hidden">
            <a:xfrm>
              <a:off x="1801" y="3360"/>
              <a:ext cx="168" cy="95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03" name="Oval 101"/>
            <p:cNvSpPr>
              <a:spLocks noChangeArrowheads="1"/>
            </p:cNvSpPr>
            <p:nvPr/>
          </p:nvSpPr>
          <p:spPr bwMode="hidden">
            <a:xfrm>
              <a:off x="3512" y="2302"/>
              <a:ext cx="134" cy="73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04" name="Oval 102"/>
            <p:cNvSpPr>
              <a:spLocks noChangeArrowheads="1"/>
            </p:cNvSpPr>
            <p:nvPr/>
          </p:nvSpPr>
          <p:spPr bwMode="hidden">
            <a:xfrm>
              <a:off x="3980" y="2014"/>
              <a:ext cx="134" cy="72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05" name="Oval 103"/>
            <p:cNvSpPr>
              <a:spLocks noChangeArrowheads="1"/>
            </p:cNvSpPr>
            <p:nvPr/>
          </p:nvSpPr>
          <p:spPr bwMode="hidden">
            <a:xfrm>
              <a:off x="3753" y="2158"/>
              <a:ext cx="134" cy="6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06" name="Oval 104"/>
            <p:cNvSpPr>
              <a:spLocks noChangeArrowheads="1"/>
            </p:cNvSpPr>
            <p:nvPr/>
          </p:nvSpPr>
          <p:spPr bwMode="hidden">
            <a:xfrm>
              <a:off x="4176" y="1898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07" name="Oval 105"/>
            <p:cNvSpPr>
              <a:spLocks noChangeArrowheads="1"/>
            </p:cNvSpPr>
            <p:nvPr/>
          </p:nvSpPr>
          <p:spPr bwMode="hidden">
            <a:xfrm>
              <a:off x="4338" y="1797"/>
              <a:ext cx="129" cy="6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08" name="Oval 106"/>
            <p:cNvSpPr>
              <a:spLocks noChangeArrowheads="1"/>
            </p:cNvSpPr>
            <p:nvPr/>
          </p:nvSpPr>
          <p:spPr bwMode="hidden">
            <a:xfrm>
              <a:off x="4505" y="1700"/>
              <a:ext cx="124" cy="5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09" name="Oval 107"/>
            <p:cNvSpPr>
              <a:spLocks noChangeArrowheads="1"/>
            </p:cNvSpPr>
            <p:nvPr/>
          </p:nvSpPr>
          <p:spPr bwMode="hidden">
            <a:xfrm>
              <a:off x="4661" y="1603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10" name="Oval 108"/>
            <p:cNvSpPr>
              <a:spLocks noChangeArrowheads="1"/>
            </p:cNvSpPr>
            <p:nvPr/>
          </p:nvSpPr>
          <p:spPr bwMode="hidden">
            <a:xfrm>
              <a:off x="4803" y="1512"/>
              <a:ext cx="128" cy="5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11" name="Oval 109"/>
            <p:cNvSpPr>
              <a:spLocks noChangeArrowheads="1"/>
            </p:cNvSpPr>
            <p:nvPr/>
          </p:nvSpPr>
          <p:spPr bwMode="hidden">
            <a:xfrm>
              <a:off x="4930" y="1431"/>
              <a:ext cx="111" cy="50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12" name="Oval 110"/>
            <p:cNvSpPr>
              <a:spLocks noChangeArrowheads="1"/>
            </p:cNvSpPr>
            <p:nvPr/>
          </p:nvSpPr>
          <p:spPr bwMode="hidden">
            <a:xfrm>
              <a:off x="3835" y="1430"/>
              <a:ext cx="112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13" name="Oval 111"/>
            <p:cNvSpPr>
              <a:spLocks noChangeArrowheads="1"/>
            </p:cNvSpPr>
            <p:nvPr/>
          </p:nvSpPr>
          <p:spPr bwMode="hidden">
            <a:xfrm>
              <a:off x="3286" y="1430"/>
              <a:ext cx="112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14" name="Oval 112"/>
            <p:cNvSpPr>
              <a:spLocks noChangeArrowheads="1"/>
            </p:cNvSpPr>
            <p:nvPr/>
          </p:nvSpPr>
          <p:spPr bwMode="hidden">
            <a:xfrm>
              <a:off x="2972" y="1366"/>
              <a:ext cx="111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15" name="Oval 113"/>
            <p:cNvSpPr>
              <a:spLocks noChangeArrowheads="1"/>
            </p:cNvSpPr>
            <p:nvPr/>
          </p:nvSpPr>
          <p:spPr bwMode="hidden">
            <a:xfrm>
              <a:off x="3152" y="1292"/>
              <a:ext cx="112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16" name="Oval 114"/>
            <p:cNvSpPr>
              <a:spLocks noChangeArrowheads="1"/>
            </p:cNvSpPr>
            <p:nvPr/>
          </p:nvSpPr>
          <p:spPr bwMode="hidden">
            <a:xfrm>
              <a:off x="3020" y="1170"/>
              <a:ext cx="112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17" name="Oval 115"/>
            <p:cNvSpPr>
              <a:spLocks noChangeArrowheads="1"/>
            </p:cNvSpPr>
            <p:nvPr/>
          </p:nvSpPr>
          <p:spPr bwMode="hidden">
            <a:xfrm>
              <a:off x="2443" y="1368"/>
              <a:ext cx="112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18" name="Oval 116"/>
            <p:cNvSpPr>
              <a:spLocks noChangeArrowheads="1"/>
            </p:cNvSpPr>
            <p:nvPr/>
          </p:nvSpPr>
          <p:spPr bwMode="hidden">
            <a:xfrm>
              <a:off x="2301" y="1220"/>
              <a:ext cx="112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4706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19" name="Oval 117"/>
            <p:cNvSpPr>
              <a:spLocks noChangeArrowheads="1"/>
            </p:cNvSpPr>
            <p:nvPr/>
          </p:nvSpPr>
          <p:spPr bwMode="hidden">
            <a:xfrm>
              <a:off x="2095" y="1284"/>
              <a:ext cx="112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4706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20" name="Oval 118"/>
            <p:cNvSpPr>
              <a:spLocks noChangeArrowheads="1"/>
            </p:cNvSpPr>
            <p:nvPr/>
          </p:nvSpPr>
          <p:spPr bwMode="hidden">
            <a:xfrm>
              <a:off x="2228" y="1442"/>
              <a:ext cx="111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21" name="Oval 119"/>
            <p:cNvSpPr>
              <a:spLocks noChangeArrowheads="1"/>
            </p:cNvSpPr>
            <p:nvPr/>
          </p:nvSpPr>
          <p:spPr bwMode="hidden">
            <a:xfrm>
              <a:off x="1109" y="1424"/>
              <a:ext cx="112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7843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22" name="Oval 120"/>
            <p:cNvSpPr>
              <a:spLocks noChangeArrowheads="1"/>
            </p:cNvSpPr>
            <p:nvPr/>
          </p:nvSpPr>
          <p:spPr bwMode="hidden">
            <a:xfrm>
              <a:off x="611" y="1284"/>
              <a:ext cx="111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23" name="Oval 121"/>
            <p:cNvSpPr>
              <a:spLocks noChangeArrowheads="1"/>
            </p:cNvSpPr>
            <p:nvPr/>
          </p:nvSpPr>
          <p:spPr bwMode="hidden">
            <a:xfrm>
              <a:off x="305" y="1358"/>
              <a:ext cx="111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24" name="Oval 122"/>
            <p:cNvSpPr>
              <a:spLocks noChangeArrowheads="1"/>
            </p:cNvSpPr>
            <p:nvPr/>
          </p:nvSpPr>
          <p:spPr bwMode="hidden">
            <a:xfrm>
              <a:off x="156" y="1154"/>
              <a:ext cx="112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25" name="Oval 123"/>
            <p:cNvSpPr>
              <a:spLocks noChangeArrowheads="1"/>
            </p:cNvSpPr>
            <p:nvPr/>
          </p:nvSpPr>
          <p:spPr bwMode="hidden">
            <a:xfrm>
              <a:off x="4538" y="1365"/>
              <a:ext cx="106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26" name="Oval 124"/>
            <p:cNvSpPr>
              <a:spLocks noChangeArrowheads="1"/>
            </p:cNvSpPr>
            <p:nvPr/>
          </p:nvSpPr>
          <p:spPr bwMode="hidden">
            <a:xfrm>
              <a:off x="4407" y="1440"/>
              <a:ext cx="105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27" name="Oval 125"/>
            <p:cNvSpPr>
              <a:spLocks noChangeArrowheads="1"/>
            </p:cNvSpPr>
            <p:nvPr/>
          </p:nvSpPr>
          <p:spPr bwMode="hidden">
            <a:xfrm>
              <a:off x="3992" y="1356"/>
              <a:ext cx="106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28" name="Oval 126"/>
            <p:cNvSpPr>
              <a:spLocks noChangeArrowheads="1"/>
            </p:cNvSpPr>
            <p:nvPr/>
          </p:nvSpPr>
          <p:spPr bwMode="hidden">
            <a:xfrm>
              <a:off x="3466" y="1356"/>
              <a:ext cx="106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29" name="Oval 127"/>
            <p:cNvSpPr>
              <a:spLocks noChangeArrowheads="1"/>
            </p:cNvSpPr>
            <p:nvPr/>
          </p:nvSpPr>
          <p:spPr bwMode="hidden">
            <a:xfrm>
              <a:off x="2852" y="1228"/>
              <a:ext cx="106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30" name="Oval 128"/>
            <p:cNvSpPr>
              <a:spLocks noChangeArrowheads="1"/>
            </p:cNvSpPr>
            <p:nvPr/>
          </p:nvSpPr>
          <p:spPr bwMode="hidden">
            <a:xfrm>
              <a:off x="2678" y="1109"/>
              <a:ext cx="106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4706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31" name="Oval 129"/>
            <p:cNvSpPr>
              <a:spLocks noChangeArrowheads="1"/>
            </p:cNvSpPr>
            <p:nvPr/>
          </p:nvSpPr>
          <p:spPr bwMode="hidden">
            <a:xfrm>
              <a:off x="2859" y="1045"/>
              <a:ext cx="106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4706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32" name="Oval 130"/>
            <p:cNvSpPr>
              <a:spLocks noChangeArrowheads="1"/>
            </p:cNvSpPr>
            <p:nvPr/>
          </p:nvSpPr>
          <p:spPr bwMode="hidden">
            <a:xfrm>
              <a:off x="1942" y="1040"/>
              <a:ext cx="106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33" name="Oval 131"/>
            <p:cNvSpPr>
              <a:spLocks noChangeArrowheads="1"/>
            </p:cNvSpPr>
            <p:nvPr/>
          </p:nvSpPr>
          <p:spPr bwMode="hidden">
            <a:xfrm>
              <a:off x="1088" y="1277"/>
              <a:ext cx="106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34" name="Oval 132"/>
            <p:cNvSpPr>
              <a:spLocks noChangeArrowheads="1"/>
            </p:cNvSpPr>
            <p:nvPr/>
          </p:nvSpPr>
          <p:spPr bwMode="hidden">
            <a:xfrm>
              <a:off x="827" y="1350"/>
              <a:ext cx="106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35" name="Oval 133"/>
            <p:cNvSpPr>
              <a:spLocks noChangeArrowheads="1"/>
            </p:cNvSpPr>
            <p:nvPr/>
          </p:nvSpPr>
          <p:spPr bwMode="hidden">
            <a:xfrm>
              <a:off x="537" y="1428"/>
              <a:ext cx="106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36" name="Oval 134"/>
            <p:cNvSpPr>
              <a:spLocks noChangeArrowheads="1"/>
            </p:cNvSpPr>
            <p:nvPr/>
          </p:nvSpPr>
          <p:spPr bwMode="hidden">
            <a:xfrm>
              <a:off x="635" y="1060"/>
              <a:ext cx="106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37" name="Oval 135"/>
            <p:cNvSpPr>
              <a:spLocks noChangeArrowheads="1"/>
            </p:cNvSpPr>
            <p:nvPr/>
          </p:nvSpPr>
          <p:spPr bwMode="hidden">
            <a:xfrm>
              <a:off x="1540" y="1050"/>
              <a:ext cx="106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38" name="Oval 136"/>
            <p:cNvSpPr>
              <a:spLocks noChangeArrowheads="1"/>
            </p:cNvSpPr>
            <p:nvPr/>
          </p:nvSpPr>
          <p:spPr bwMode="hidden">
            <a:xfrm>
              <a:off x="1120" y="1063"/>
              <a:ext cx="105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39" name="Oval 137"/>
            <p:cNvSpPr>
              <a:spLocks noChangeArrowheads="1"/>
            </p:cNvSpPr>
            <p:nvPr/>
          </p:nvSpPr>
          <p:spPr bwMode="hidden">
            <a:xfrm>
              <a:off x="4131" y="1284"/>
              <a:ext cx="111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40" name="Oval 138"/>
            <p:cNvSpPr>
              <a:spLocks noChangeArrowheads="1"/>
            </p:cNvSpPr>
            <p:nvPr/>
          </p:nvSpPr>
          <p:spPr bwMode="hidden">
            <a:xfrm>
              <a:off x="3477" y="1163"/>
              <a:ext cx="112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41" name="Oval 139"/>
            <p:cNvSpPr>
              <a:spLocks noChangeArrowheads="1"/>
            </p:cNvSpPr>
            <p:nvPr/>
          </p:nvSpPr>
          <p:spPr bwMode="hidden">
            <a:xfrm>
              <a:off x="3315" y="1229"/>
              <a:ext cx="112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42" name="Oval 140"/>
            <p:cNvSpPr>
              <a:spLocks noChangeArrowheads="1"/>
            </p:cNvSpPr>
            <p:nvPr/>
          </p:nvSpPr>
          <p:spPr bwMode="hidden">
            <a:xfrm>
              <a:off x="3174" y="1112"/>
              <a:ext cx="112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43" name="Oval 141"/>
            <p:cNvSpPr>
              <a:spLocks noChangeArrowheads="1"/>
            </p:cNvSpPr>
            <p:nvPr/>
          </p:nvSpPr>
          <p:spPr bwMode="hidden">
            <a:xfrm>
              <a:off x="2396" y="1051"/>
              <a:ext cx="112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7843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44" name="Oval 142"/>
            <p:cNvSpPr>
              <a:spLocks noChangeArrowheads="1"/>
            </p:cNvSpPr>
            <p:nvPr/>
          </p:nvSpPr>
          <p:spPr bwMode="hidden">
            <a:xfrm>
              <a:off x="2769" y="1446"/>
              <a:ext cx="111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45" name="Oval 143"/>
            <p:cNvSpPr>
              <a:spLocks noChangeArrowheads="1"/>
            </p:cNvSpPr>
            <p:nvPr/>
          </p:nvSpPr>
          <p:spPr bwMode="hidden">
            <a:xfrm>
              <a:off x="2656" y="1294"/>
              <a:ext cx="112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46" name="Oval 144"/>
            <p:cNvSpPr>
              <a:spLocks noChangeArrowheads="1"/>
            </p:cNvSpPr>
            <p:nvPr/>
          </p:nvSpPr>
          <p:spPr bwMode="hidden">
            <a:xfrm>
              <a:off x="2501" y="1159"/>
              <a:ext cx="111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4706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47" name="Oval 145"/>
            <p:cNvSpPr>
              <a:spLocks noChangeArrowheads="1"/>
            </p:cNvSpPr>
            <p:nvPr/>
          </p:nvSpPr>
          <p:spPr bwMode="hidden">
            <a:xfrm>
              <a:off x="2222" y="1101"/>
              <a:ext cx="112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7843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48" name="Oval 146"/>
            <p:cNvSpPr>
              <a:spLocks noChangeArrowheads="1"/>
            </p:cNvSpPr>
            <p:nvPr/>
          </p:nvSpPr>
          <p:spPr bwMode="hidden">
            <a:xfrm>
              <a:off x="2029" y="1162"/>
              <a:ext cx="111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7843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49" name="Oval 147"/>
            <p:cNvSpPr>
              <a:spLocks noChangeArrowheads="1"/>
            </p:cNvSpPr>
            <p:nvPr/>
          </p:nvSpPr>
          <p:spPr bwMode="hidden">
            <a:xfrm>
              <a:off x="1875" y="1356"/>
              <a:ext cx="112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4706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50" name="Oval 148"/>
            <p:cNvSpPr>
              <a:spLocks noChangeArrowheads="1"/>
            </p:cNvSpPr>
            <p:nvPr/>
          </p:nvSpPr>
          <p:spPr bwMode="hidden">
            <a:xfrm>
              <a:off x="1809" y="1223"/>
              <a:ext cx="111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7843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51" name="Oval 149"/>
            <p:cNvSpPr>
              <a:spLocks noChangeArrowheads="1"/>
            </p:cNvSpPr>
            <p:nvPr/>
          </p:nvSpPr>
          <p:spPr bwMode="hidden">
            <a:xfrm>
              <a:off x="1738" y="1098"/>
              <a:ext cx="112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52" name="Oval 150"/>
            <p:cNvSpPr>
              <a:spLocks noChangeArrowheads="1"/>
            </p:cNvSpPr>
            <p:nvPr/>
          </p:nvSpPr>
          <p:spPr bwMode="hidden">
            <a:xfrm>
              <a:off x="1583" y="1289"/>
              <a:ext cx="112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7843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53" name="Oval 151"/>
            <p:cNvSpPr>
              <a:spLocks noChangeArrowheads="1"/>
            </p:cNvSpPr>
            <p:nvPr/>
          </p:nvSpPr>
          <p:spPr bwMode="hidden">
            <a:xfrm>
              <a:off x="1379" y="1343"/>
              <a:ext cx="112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7843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54" name="Oval 152"/>
            <p:cNvSpPr>
              <a:spLocks noChangeArrowheads="1"/>
            </p:cNvSpPr>
            <p:nvPr/>
          </p:nvSpPr>
          <p:spPr bwMode="hidden">
            <a:xfrm>
              <a:off x="1529" y="1156"/>
              <a:ext cx="112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55" name="Oval 153"/>
            <p:cNvSpPr>
              <a:spLocks noChangeArrowheads="1"/>
            </p:cNvSpPr>
            <p:nvPr/>
          </p:nvSpPr>
          <p:spPr bwMode="hidden">
            <a:xfrm>
              <a:off x="1294" y="1222"/>
              <a:ext cx="112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56" name="Oval 154"/>
            <p:cNvSpPr>
              <a:spLocks noChangeArrowheads="1"/>
            </p:cNvSpPr>
            <p:nvPr/>
          </p:nvSpPr>
          <p:spPr bwMode="hidden">
            <a:xfrm>
              <a:off x="1314" y="1112"/>
              <a:ext cx="112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57" name="Oval 155"/>
            <p:cNvSpPr>
              <a:spLocks noChangeArrowheads="1"/>
            </p:cNvSpPr>
            <p:nvPr/>
          </p:nvSpPr>
          <p:spPr bwMode="hidden">
            <a:xfrm>
              <a:off x="1082" y="1166"/>
              <a:ext cx="111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58" name="Oval 156"/>
            <p:cNvSpPr>
              <a:spLocks noChangeArrowheads="1"/>
            </p:cNvSpPr>
            <p:nvPr/>
          </p:nvSpPr>
          <p:spPr bwMode="hidden">
            <a:xfrm>
              <a:off x="877" y="1121"/>
              <a:ext cx="112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59" name="Oval 157"/>
            <p:cNvSpPr>
              <a:spLocks noChangeArrowheads="1"/>
            </p:cNvSpPr>
            <p:nvPr/>
          </p:nvSpPr>
          <p:spPr bwMode="hidden">
            <a:xfrm>
              <a:off x="875" y="1216"/>
              <a:ext cx="111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60" name="Oval 158"/>
            <p:cNvSpPr>
              <a:spLocks noChangeArrowheads="1"/>
            </p:cNvSpPr>
            <p:nvPr/>
          </p:nvSpPr>
          <p:spPr bwMode="hidden">
            <a:xfrm>
              <a:off x="680" y="1170"/>
              <a:ext cx="112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61" name="Oval 159"/>
            <p:cNvSpPr>
              <a:spLocks noChangeArrowheads="1"/>
            </p:cNvSpPr>
            <p:nvPr/>
          </p:nvSpPr>
          <p:spPr bwMode="hidden">
            <a:xfrm>
              <a:off x="411" y="1232"/>
              <a:ext cx="111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62" name="Oval 160"/>
            <p:cNvSpPr>
              <a:spLocks noChangeArrowheads="1"/>
            </p:cNvSpPr>
            <p:nvPr/>
          </p:nvSpPr>
          <p:spPr bwMode="hidden">
            <a:xfrm>
              <a:off x="434" y="1100"/>
              <a:ext cx="112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63" name="Oval 161"/>
            <p:cNvSpPr>
              <a:spLocks noChangeArrowheads="1"/>
            </p:cNvSpPr>
            <p:nvPr/>
          </p:nvSpPr>
          <p:spPr bwMode="hidden">
            <a:xfrm>
              <a:off x="119" y="1312"/>
              <a:ext cx="111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64" name="Oval 162"/>
            <p:cNvSpPr>
              <a:spLocks noChangeArrowheads="1"/>
            </p:cNvSpPr>
            <p:nvPr/>
          </p:nvSpPr>
          <p:spPr bwMode="hidden">
            <a:xfrm>
              <a:off x="858" y="1001"/>
              <a:ext cx="101" cy="38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65" name="Oval 163"/>
            <p:cNvSpPr>
              <a:spLocks noChangeArrowheads="1"/>
            </p:cNvSpPr>
            <p:nvPr/>
          </p:nvSpPr>
          <p:spPr bwMode="hidden">
            <a:xfrm>
              <a:off x="1341" y="1013"/>
              <a:ext cx="101" cy="39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66" name="Oval 164"/>
            <p:cNvSpPr>
              <a:spLocks noChangeArrowheads="1"/>
            </p:cNvSpPr>
            <p:nvPr/>
          </p:nvSpPr>
          <p:spPr bwMode="hidden">
            <a:xfrm>
              <a:off x="1739" y="1008"/>
              <a:ext cx="101" cy="38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67" name="Oval 165"/>
            <p:cNvSpPr>
              <a:spLocks noChangeArrowheads="1"/>
            </p:cNvSpPr>
            <p:nvPr/>
          </p:nvSpPr>
          <p:spPr bwMode="hidden">
            <a:xfrm>
              <a:off x="2116" y="1001"/>
              <a:ext cx="100" cy="39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68" name="Oval 166"/>
            <p:cNvSpPr>
              <a:spLocks noChangeArrowheads="1"/>
            </p:cNvSpPr>
            <p:nvPr/>
          </p:nvSpPr>
          <p:spPr bwMode="hidden">
            <a:xfrm>
              <a:off x="2320" y="941"/>
              <a:ext cx="101" cy="39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69" name="Oval 167"/>
            <p:cNvSpPr>
              <a:spLocks noChangeArrowheads="1"/>
            </p:cNvSpPr>
            <p:nvPr/>
          </p:nvSpPr>
          <p:spPr bwMode="hidden">
            <a:xfrm>
              <a:off x="2601" y="995"/>
              <a:ext cx="101" cy="39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70" name="Oval 168"/>
            <p:cNvSpPr>
              <a:spLocks noChangeArrowheads="1"/>
            </p:cNvSpPr>
            <p:nvPr/>
          </p:nvSpPr>
          <p:spPr bwMode="hidden">
            <a:xfrm>
              <a:off x="1667" y="1420"/>
              <a:ext cx="106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4706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71" name="Oval 169"/>
            <p:cNvSpPr>
              <a:spLocks noChangeArrowheads="1"/>
            </p:cNvSpPr>
            <p:nvPr/>
          </p:nvSpPr>
          <p:spPr bwMode="hidden">
            <a:xfrm>
              <a:off x="2557" y="1516"/>
              <a:ext cx="123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72" name="Oval 170"/>
            <p:cNvSpPr>
              <a:spLocks noChangeArrowheads="1"/>
            </p:cNvSpPr>
            <p:nvPr/>
          </p:nvSpPr>
          <p:spPr bwMode="hidden">
            <a:xfrm>
              <a:off x="3619" y="1287"/>
              <a:ext cx="112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73" name="Oval 171"/>
            <p:cNvSpPr>
              <a:spLocks noChangeArrowheads="1"/>
            </p:cNvSpPr>
            <p:nvPr/>
          </p:nvSpPr>
          <p:spPr bwMode="hidden">
            <a:xfrm>
              <a:off x="3791" y="1212"/>
              <a:ext cx="111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74" name="Oval 172"/>
            <p:cNvSpPr>
              <a:spLocks noChangeArrowheads="1"/>
            </p:cNvSpPr>
            <p:nvPr/>
          </p:nvSpPr>
          <p:spPr bwMode="hidden">
            <a:xfrm>
              <a:off x="2134" y="908"/>
              <a:ext cx="79" cy="3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75" name="Oval 173"/>
            <p:cNvSpPr>
              <a:spLocks noChangeArrowheads="1"/>
            </p:cNvSpPr>
            <p:nvPr/>
          </p:nvSpPr>
          <p:spPr bwMode="hidden">
            <a:xfrm>
              <a:off x="1264" y="908"/>
              <a:ext cx="79" cy="3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76" name="Oval 174"/>
            <p:cNvSpPr>
              <a:spLocks noChangeArrowheads="1"/>
            </p:cNvSpPr>
            <p:nvPr/>
          </p:nvSpPr>
          <p:spPr bwMode="hidden">
            <a:xfrm>
              <a:off x="1471" y="869"/>
              <a:ext cx="79" cy="3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77" name="Oval 175"/>
            <p:cNvSpPr>
              <a:spLocks noChangeArrowheads="1"/>
            </p:cNvSpPr>
            <p:nvPr/>
          </p:nvSpPr>
          <p:spPr bwMode="hidden">
            <a:xfrm>
              <a:off x="1650" y="824"/>
              <a:ext cx="83" cy="3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78" name="Oval 176"/>
            <p:cNvSpPr>
              <a:spLocks noChangeArrowheads="1"/>
            </p:cNvSpPr>
            <p:nvPr/>
          </p:nvSpPr>
          <p:spPr bwMode="hidden">
            <a:xfrm>
              <a:off x="1918" y="869"/>
              <a:ext cx="84" cy="3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79" name="Oval 177"/>
            <p:cNvSpPr>
              <a:spLocks noChangeArrowheads="1"/>
            </p:cNvSpPr>
            <p:nvPr/>
          </p:nvSpPr>
          <p:spPr bwMode="hidden">
            <a:xfrm>
              <a:off x="1720" y="923"/>
              <a:ext cx="83" cy="3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80" name="Oval 178"/>
            <p:cNvSpPr>
              <a:spLocks noChangeArrowheads="1"/>
            </p:cNvSpPr>
            <p:nvPr/>
          </p:nvSpPr>
          <p:spPr bwMode="hidden">
            <a:xfrm>
              <a:off x="1913" y="957"/>
              <a:ext cx="95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81" name="Oval 179"/>
            <p:cNvSpPr>
              <a:spLocks noChangeArrowheads="1"/>
            </p:cNvSpPr>
            <p:nvPr/>
          </p:nvSpPr>
          <p:spPr bwMode="hidden">
            <a:xfrm>
              <a:off x="1541" y="962"/>
              <a:ext cx="89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82" name="Oval 180"/>
            <p:cNvSpPr>
              <a:spLocks noChangeArrowheads="1"/>
            </p:cNvSpPr>
            <p:nvPr/>
          </p:nvSpPr>
          <p:spPr bwMode="hidden">
            <a:xfrm>
              <a:off x="1076" y="953"/>
              <a:ext cx="101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83" name="Oval 181"/>
            <p:cNvSpPr>
              <a:spLocks noChangeArrowheads="1"/>
            </p:cNvSpPr>
            <p:nvPr/>
          </p:nvSpPr>
          <p:spPr bwMode="hidden">
            <a:xfrm>
              <a:off x="1983" y="4027"/>
              <a:ext cx="195" cy="105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84" name="Oval 182"/>
            <p:cNvSpPr>
              <a:spLocks noChangeArrowheads="1"/>
            </p:cNvSpPr>
            <p:nvPr/>
          </p:nvSpPr>
          <p:spPr bwMode="hidden">
            <a:xfrm>
              <a:off x="2460" y="3671"/>
              <a:ext cx="196" cy="112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85" name="Oval 183"/>
            <p:cNvSpPr>
              <a:spLocks noChangeArrowheads="1"/>
            </p:cNvSpPr>
            <p:nvPr/>
          </p:nvSpPr>
          <p:spPr bwMode="hidden">
            <a:xfrm>
              <a:off x="3238" y="3121"/>
              <a:ext cx="168" cy="95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86" name="Oval 184"/>
            <p:cNvSpPr>
              <a:spLocks noChangeArrowheads="1"/>
            </p:cNvSpPr>
            <p:nvPr/>
          </p:nvSpPr>
          <p:spPr bwMode="hidden">
            <a:xfrm>
              <a:off x="3550" y="2880"/>
              <a:ext cx="157" cy="89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87" name="Oval 185"/>
            <p:cNvSpPr>
              <a:spLocks noChangeArrowheads="1"/>
            </p:cNvSpPr>
            <p:nvPr/>
          </p:nvSpPr>
          <p:spPr bwMode="hidden">
            <a:xfrm>
              <a:off x="2892" y="3377"/>
              <a:ext cx="168" cy="95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88" name="Oval 186"/>
            <p:cNvSpPr>
              <a:spLocks noChangeArrowheads="1"/>
            </p:cNvSpPr>
            <p:nvPr/>
          </p:nvSpPr>
          <p:spPr bwMode="hidden">
            <a:xfrm>
              <a:off x="3869" y="2657"/>
              <a:ext cx="151" cy="84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89" name="Oval 187"/>
            <p:cNvSpPr>
              <a:spLocks noChangeArrowheads="1"/>
            </p:cNvSpPr>
            <p:nvPr/>
          </p:nvSpPr>
          <p:spPr bwMode="hidden">
            <a:xfrm>
              <a:off x="4090" y="2475"/>
              <a:ext cx="156" cy="89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90" name="Oval 188"/>
            <p:cNvSpPr>
              <a:spLocks noChangeArrowheads="1"/>
            </p:cNvSpPr>
            <p:nvPr/>
          </p:nvSpPr>
          <p:spPr bwMode="hidden">
            <a:xfrm>
              <a:off x="4327" y="2314"/>
              <a:ext cx="134" cy="72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91" name="Oval 189"/>
            <p:cNvSpPr>
              <a:spLocks noChangeArrowheads="1"/>
            </p:cNvSpPr>
            <p:nvPr/>
          </p:nvSpPr>
          <p:spPr bwMode="hidden">
            <a:xfrm>
              <a:off x="4712" y="2022"/>
              <a:ext cx="134" cy="73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92" name="Oval 190"/>
            <p:cNvSpPr>
              <a:spLocks noChangeArrowheads="1"/>
            </p:cNvSpPr>
            <p:nvPr/>
          </p:nvSpPr>
          <p:spPr bwMode="hidden">
            <a:xfrm>
              <a:off x="4533" y="2162"/>
              <a:ext cx="139" cy="6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93" name="Oval 191"/>
            <p:cNvSpPr>
              <a:spLocks noChangeArrowheads="1"/>
            </p:cNvSpPr>
            <p:nvPr/>
          </p:nvSpPr>
          <p:spPr bwMode="hidden">
            <a:xfrm>
              <a:off x="4863" y="1920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94" name="Oval 192"/>
            <p:cNvSpPr>
              <a:spLocks noChangeArrowheads="1"/>
            </p:cNvSpPr>
            <p:nvPr/>
          </p:nvSpPr>
          <p:spPr bwMode="hidden">
            <a:xfrm>
              <a:off x="5009" y="1807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95" name="Oval 193"/>
            <p:cNvSpPr>
              <a:spLocks noChangeArrowheads="1"/>
            </p:cNvSpPr>
            <p:nvPr/>
          </p:nvSpPr>
          <p:spPr bwMode="hidden">
            <a:xfrm>
              <a:off x="5161" y="1702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96" name="Oval 194"/>
            <p:cNvSpPr>
              <a:spLocks noChangeArrowheads="1"/>
            </p:cNvSpPr>
            <p:nvPr/>
          </p:nvSpPr>
          <p:spPr bwMode="hidden">
            <a:xfrm>
              <a:off x="5277" y="1614"/>
              <a:ext cx="124" cy="5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97" name="Oval 195"/>
            <p:cNvSpPr>
              <a:spLocks noChangeArrowheads="1"/>
            </p:cNvSpPr>
            <p:nvPr/>
          </p:nvSpPr>
          <p:spPr bwMode="hidden">
            <a:xfrm>
              <a:off x="5398" y="1521"/>
              <a:ext cx="123" cy="5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98" name="Oval 196"/>
            <p:cNvSpPr>
              <a:spLocks noChangeArrowheads="1"/>
            </p:cNvSpPr>
            <p:nvPr/>
          </p:nvSpPr>
          <p:spPr bwMode="hidden">
            <a:xfrm>
              <a:off x="3255" y="4071"/>
              <a:ext cx="196" cy="106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99" name="Oval 197"/>
            <p:cNvSpPr>
              <a:spLocks noChangeArrowheads="1"/>
            </p:cNvSpPr>
            <p:nvPr/>
          </p:nvSpPr>
          <p:spPr bwMode="hidden">
            <a:xfrm>
              <a:off x="3651" y="3693"/>
              <a:ext cx="196" cy="11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00" name="Oval 198"/>
            <p:cNvSpPr>
              <a:spLocks noChangeArrowheads="1"/>
            </p:cNvSpPr>
            <p:nvPr/>
          </p:nvSpPr>
          <p:spPr bwMode="hidden">
            <a:xfrm>
              <a:off x="4773" y="3705"/>
              <a:ext cx="201" cy="106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39216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01" name="Oval 199"/>
            <p:cNvSpPr>
              <a:spLocks noChangeArrowheads="1"/>
            </p:cNvSpPr>
            <p:nvPr/>
          </p:nvSpPr>
          <p:spPr bwMode="hidden">
            <a:xfrm>
              <a:off x="4491" y="4049"/>
              <a:ext cx="196" cy="10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39216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02" name="Oval 200"/>
            <p:cNvSpPr>
              <a:spLocks noChangeArrowheads="1"/>
            </p:cNvSpPr>
            <p:nvPr/>
          </p:nvSpPr>
          <p:spPr bwMode="hidden">
            <a:xfrm>
              <a:off x="3989" y="3396"/>
              <a:ext cx="168" cy="96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03" name="Oval 201"/>
            <p:cNvSpPr>
              <a:spLocks noChangeArrowheads="1"/>
            </p:cNvSpPr>
            <p:nvPr/>
          </p:nvSpPr>
          <p:spPr bwMode="hidden">
            <a:xfrm>
              <a:off x="4263" y="3141"/>
              <a:ext cx="167" cy="9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04" name="Oval 202"/>
            <p:cNvSpPr>
              <a:spLocks noChangeArrowheads="1"/>
            </p:cNvSpPr>
            <p:nvPr/>
          </p:nvSpPr>
          <p:spPr bwMode="hidden">
            <a:xfrm>
              <a:off x="5044" y="3418"/>
              <a:ext cx="167" cy="9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39216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05" name="Oval 203"/>
            <p:cNvSpPr>
              <a:spLocks noChangeArrowheads="1"/>
            </p:cNvSpPr>
            <p:nvPr/>
          </p:nvSpPr>
          <p:spPr bwMode="hidden">
            <a:xfrm>
              <a:off x="4553" y="2873"/>
              <a:ext cx="156" cy="83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06" name="Oval 204"/>
            <p:cNvSpPr>
              <a:spLocks noChangeArrowheads="1"/>
            </p:cNvSpPr>
            <p:nvPr/>
          </p:nvSpPr>
          <p:spPr bwMode="hidden">
            <a:xfrm>
              <a:off x="5293" y="3116"/>
              <a:ext cx="168" cy="9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07" name="Oval 205"/>
            <p:cNvSpPr>
              <a:spLocks noChangeArrowheads="1"/>
            </p:cNvSpPr>
            <p:nvPr/>
          </p:nvSpPr>
          <p:spPr bwMode="hidden">
            <a:xfrm>
              <a:off x="5497" y="2879"/>
              <a:ext cx="156" cy="89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39216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08" name="Oval 206"/>
            <p:cNvSpPr>
              <a:spLocks noChangeArrowheads="1"/>
            </p:cNvSpPr>
            <p:nvPr/>
          </p:nvSpPr>
          <p:spPr bwMode="hidden">
            <a:xfrm>
              <a:off x="4772" y="2673"/>
              <a:ext cx="156" cy="83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09" name="Oval 207"/>
            <p:cNvSpPr>
              <a:spLocks noChangeArrowheads="1"/>
            </p:cNvSpPr>
            <p:nvPr/>
          </p:nvSpPr>
          <p:spPr bwMode="hidden">
            <a:xfrm>
              <a:off x="4966" y="2488"/>
              <a:ext cx="156" cy="8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10" name="Oval 208"/>
            <p:cNvSpPr>
              <a:spLocks noChangeArrowheads="1"/>
            </p:cNvSpPr>
            <p:nvPr/>
          </p:nvSpPr>
          <p:spPr bwMode="hidden">
            <a:xfrm>
              <a:off x="5444" y="2052"/>
              <a:ext cx="134" cy="73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11" name="Oval 209"/>
            <p:cNvSpPr>
              <a:spLocks noChangeArrowheads="1"/>
            </p:cNvSpPr>
            <p:nvPr/>
          </p:nvSpPr>
          <p:spPr bwMode="hidden">
            <a:xfrm>
              <a:off x="5161" y="2314"/>
              <a:ext cx="140" cy="73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12" name="Oval 210"/>
            <p:cNvSpPr>
              <a:spLocks noChangeArrowheads="1"/>
            </p:cNvSpPr>
            <p:nvPr/>
          </p:nvSpPr>
          <p:spPr bwMode="hidden">
            <a:xfrm>
              <a:off x="5318" y="2176"/>
              <a:ext cx="134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13" name="Oval 211"/>
            <p:cNvSpPr>
              <a:spLocks noChangeArrowheads="1"/>
            </p:cNvSpPr>
            <p:nvPr/>
          </p:nvSpPr>
          <p:spPr bwMode="hidden">
            <a:xfrm>
              <a:off x="5581" y="1933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14" name="Oval 212"/>
            <p:cNvSpPr>
              <a:spLocks noChangeArrowheads="1"/>
            </p:cNvSpPr>
            <p:nvPr/>
          </p:nvSpPr>
          <p:spPr bwMode="hidden">
            <a:xfrm>
              <a:off x="5689" y="1811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15" name="Oval 213"/>
            <p:cNvSpPr>
              <a:spLocks noChangeArrowheads="1"/>
            </p:cNvSpPr>
            <p:nvPr/>
          </p:nvSpPr>
          <p:spPr bwMode="hidden">
            <a:xfrm>
              <a:off x="5663" y="2680"/>
              <a:ext cx="156" cy="83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16" name="Oval 214"/>
            <p:cNvSpPr>
              <a:spLocks noChangeArrowheads="1"/>
            </p:cNvSpPr>
            <p:nvPr/>
          </p:nvSpPr>
          <p:spPr bwMode="hidden">
            <a:xfrm>
              <a:off x="-65" y="2865"/>
              <a:ext cx="150" cy="89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17" name="Oval 215"/>
            <p:cNvSpPr>
              <a:spLocks noChangeArrowheads="1"/>
            </p:cNvSpPr>
            <p:nvPr/>
          </p:nvSpPr>
          <p:spPr bwMode="hidden">
            <a:xfrm>
              <a:off x="2" y="2477"/>
              <a:ext cx="156" cy="89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18" name="Oval 216"/>
            <p:cNvSpPr>
              <a:spLocks noChangeArrowheads="1"/>
            </p:cNvSpPr>
            <p:nvPr/>
          </p:nvSpPr>
          <p:spPr bwMode="hidden">
            <a:xfrm>
              <a:off x="-9" y="1436"/>
              <a:ext cx="106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19" name="Oval 217"/>
            <p:cNvSpPr>
              <a:spLocks noChangeArrowheads="1"/>
            </p:cNvSpPr>
            <p:nvPr/>
          </p:nvSpPr>
          <p:spPr bwMode="hidden">
            <a:xfrm>
              <a:off x="5624" y="4010"/>
              <a:ext cx="201" cy="106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39216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</p:grpSp>
      <p:sp>
        <p:nvSpPr>
          <p:cNvPr id="5338" name="Rectangle 218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844675"/>
            <a:ext cx="7772400" cy="1736725"/>
          </a:xfrm>
        </p:spPr>
        <p:txBody>
          <a:bodyPr anchor="b" anchorCtr="1"/>
          <a:lstStyle>
            <a:lvl1pPr>
              <a:defRPr sz="5400"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5339" name="Rectangle 219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cs-CZ"/>
              <a:t>Klepnutím lze upravit styl předlohy podnadpisů.</a:t>
            </a:r>
          </a:p>
        </p:txBody>
      </p:sp>
      <p:sp>
        <p:nvSpPr>
          <p:cNvPr id="220" name="Rectangle 220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221" name="Rectangle 221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222" name="Rectangle 222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2DEEBE65-CA2B-4B01-A596-24A3DB247B3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218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43FED25-2BD8-40D6-935B-8F41F0CB7E3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5" name="Rectangle 219"/>
          <p:cNvSpPr>
            <a:spLocks noGrp="1" noChangeArrowheads="1"/>
          </p:cNvSpPr>
          <p:nvPr>
            <p:ph type="dt" sz="half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220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Rectangle 218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544DB76-D8CE-4F0A-9548-C0EE8B48957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5" name="Rectangle 219"/>
          <p:cNvSpPr>
            <a:spLocks noGrp="1" noChangeArrowheads="1"/>
          </p:cNvSpPr>
          <p:nvPr>
            <p:ph type="dt" sz="half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220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39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39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218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7269708-08B0-4351-B750-D63C68B8E34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6" name="Rectangle 219"/>
          <p:cNvSpPr>
            <a:spLocks noGrp="1" noChangeArrowheads="1"/>
          </p:cNvSpPr>
          <p:nvPr>
            <p:ph type="dt" sz="half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220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218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1ABB240-DABD-470B-AD42-EC73F64B737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8" name="Rectangle 219"/>
          <p:cNvSpPr>
            <a:spLocks noGrp="1" noChangeArrowheads="1"/>
          </p:cNvSpPr>
          <p:nvPr>
            <p:ph type="dt" sz="half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Rectangle 220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Rectangle 218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78AC371-A639-4114-90ED-4981018B287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4" name="Rectangle 219"/>
          <p:cNvSpPr>
            <a:spLocks noGrp="1" noChangeArrowheads="1"/>
          </p:cNvSpPr>
          <p:nvPr>
            <p:ph type="dt" sz="half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220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18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9917449-37A3-4CD5-8874-2B411F539BB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3" name="Rectangle 219"/>
          <p:cNvSpPr>
            <a:spLocks noGrp="1" noChangeArrowheads="1"/>
          </p:cNvSpPr>
          <p:nvPr>
            <p:ph type="dt" sz="half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220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218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89802-4340-4A09-9976-2696617600E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6" name="Rectangle 219"/>
          <p:cNvSpPr>
            <a:spLocks noGrp="1" noChangeArrowheads="1"/>
          </p:cNvSpPr>
          <p:nvPr>
            <p:ph type="dt" sz="half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220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218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4B3A36A-2D24-43B1-AD0F-C21C536249A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6" name="Rectangle 219"/>
          <p:cNvSpPr>
            <a:spLocks noGrp="1" noChangeArrowheads="1"/>
          </p:cNvSpPr>
          <p:nvPr>
            <p:ph type="dt" sz="half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220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218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23231A3-A5E9-4102-B131-DDFF8B12B63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5" name="Rectangle 219"/>
          <p:cNvSpPr>
            <a:spLocks noGrp="1" noChangeArrowheads="1"/>
          </p:cNvSpPr>
          <p:nvPr>
            <p:ph type="dt" sz="half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220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9462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9462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218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7FD6DA9-6DA9-44F5-99CF-75E547F1DA4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5" name="Rectangle 219"/>
          <p:cNvSpPr>
            <a:spLocks noGrp="1" noChangeArrowheads="1"/>
          </p:cNvSpPr>
          <p:nvPr>
            <p:ph type="dt" sz="half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220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/>
            </a:gs>
            <a:gs pos="100000">
              <a:schemeClr val="bg1">
                <a:gamma/>
                <a:shade val="46275"/>
                <a:invGamma/>
              </a:schemeClr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122" name="Group 2"/>
          <p:cNvGrpSpPr>
            <a:grpSpLocks/>
          </p:cNvGrpSpPr>
          <p:nvPr/>
        </p:nvGrpSpPr>
        <p:grpSpPr bwMode="auto">
          <a:xfrm>
            <a:off x="-496888" y="1308100"/>
            <a:ext cx="10429876" cy="5908675"/>
            <a:chOff x="-313" y="824"/>
            <a:chExt cx="6570" cy="3722"/>
          </a:xfrm>
        </p:grpSpPr>
        <p:sp>
          <p:nvSpPr>
            <p:cNvPr id="4099" name="Rectangle 3"/>
            <p:cNvSpPr>
              <a:spLocks noChangeArrowheads="1"/>
            </p:cNvSpPr>
            <p:nvPr userDrawn="1"/>
          </p:nvSpPr>
          <p:spPr bwMode="hidden">
            <a:xfrm rot="20798144" flipV="1">
              <a:off x="-14" y="1033"/>
              <a:ext cx="1744" cy="6"/>
            </a:xfrm>
            <a:prstGeom prst="rect">
              <a:avLst/>
            </a:prstGeom>
            <a:gradFill rotWithShape="0">
              <a:gsLst>
                <a:gs pos="0">
                  <a:schemeClr val="bg1">
                    <a:gamma/>
                    <a:shade val="90980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rot="10800000"/>
            <a:lstStyle/>
            <a:p>
              <a:pPr algn="ctr">
                <a:defRPr/>
              </a:pPr>
              <a:endParaRPr lang="cs-CZ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4100" name="Rectangle 4"/>
            <p:cNvSpPr>
              <a:spLocks noChangeArrowheads="1"/>
            </p:cNvSpPr>
            <p:nvPr userDrawn="1"/>
          </p:nvSpPr>
          <p:spPr bwMode="hidden">
            <a:xfrm rot="20774366" flipV="1">
              <a:off x="-24" y="1127"/>
              <a:ext cx="2033" cy="6"/>
            </a:xfrm>
            <a:prstGeom prst="rect">
              <a:avLst/>
            </a:prstGeom>
            <a:gradFill rotWithShape="0">
              <a:gsLst>
                <a:gs pos="0">
                  <a:schemeClr val="bg1">
                    <a:gamma/>
                    <a:shade val="90980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rot="10800000"/>
            <a:lstStyle/>
            <a:p>
              <a:pPr algn="ctr">
                <a:defRPr/>
              </a:pPr>
              <a:endParaRPr lang="cs-CZ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4101" name="Rectangle 5"/>
            <p:cNvSpPr>
              <a:spLocks noChangeArrowheads="1"/>
            </p:cNvSpPr>
            <p:nvPr userDrawn="1"/>
          </p:nvSpPr>
          <p:spPr bwMode="hidden">
            <a:xfrm rot="20757421" flipV="1">
              <a:off x="-27" y="1198"/>
              <a:ext cx="2246" cy="6"/>
            </a:xfrm>
            <a:prstGeom prst="rect">
              <a:avLst/>
            </a:prstGeom>
            <a:gradFill rotWithShape="0">
              <a:gsLst>
                <a:gs pos="0">
                  <a:schemeClr val="bg1">
                    <a:gamma/>
                    <a:shade val="90980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rot="10800000"/>
            <a:lstStyle/>
            <a:p>
              <a:pPr algn="ctr">
                <a:defRPr/>
              </a:pPr>
              <a:endParaRPr lang="cs-CZ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4102" name="Rectangle 6"/>
            <p:cNvSpPr>
              <a:spLocks noChangeArrowheads="1"/>
            </p:cNvSpPr>
            <p:nvPr userDrawn="1"/>
          </p:nvSpPr>
          <p:spPr bwMode="hidden">
            <a:xfrm rot="20684206" flipV="1">
              <a:off x="-43" y="1283"/>
              <a:ext cx="2476" cy="6"/>
            </a:xfrm>
            <a:prstGeom prst="rect">
              <a:avLst/>
            </a:prstGeom>
            <a:gradFill rotWithShape="0">
              <a:gsLst>
                <a:gs pos="0">
                  <a:schemeClr val="bg1">
                    <a:gamma/>
                    <a:shade val="90980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rot="10800000"/>
            <a:lstStyle/>
            <a:p>
              <a:pPr algn="ctr">
                <a:defRPr/>
              </a:pPr>
              <a:endParaRPr lang="cs-CZ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4103" name="Rectangle 7"/>
            <p:cNvSpPr>
              <a:spLocks noChangeArrowheads="1"/>
            </p:cNvSpPr>
            <p:nvPr userDrawn="1"/>
          </p:nvSpPr>
          <p:spPr bwMode="hidden">
            <a:xfrm rot="20631226" flipV="1">
              <a:off x="-51" y="1397"/>
              <a:ext cx="2770" cy="6"/>
            </a:xfrm>
            <a:prstGeom prst="rect">
              <a:avLst/>
            </a:prstGeom>
            <a:gradFill rotWithShape="0">
              <a:gsLst>
                <a:gs pos="0">
                  <a:schemeClr val="bg1">
                    <a:gamma/>
                    <a:shade val="90980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rot="10800000"/>
            <a:lstStyle/>
            <a:p>
              <a:pPr algn="ctr">
                <a:defRPr/>
              </a:pPr>
              <a:endParaRPr lang="cs-CZ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4104" name="Rectangle 8"/>
            <p:cNvSpPr>
              <a:spLocks noChangeArrowheads="1"/>
            </p:cNvSpPr>
            <p:nvPr userDrawn="1"/>
          </p:nvSpPr>
          <p:spPr bwMode="hidden">
            <a:xfrm rot="20554235" flipV="1">
              <a:off x="-65" y="1523"/>
              <a:ext cx="3058" cy="6"/>
            </a:xfrm>
            <a:prstGeom prst="rect">
              <a:avLst/>
            </a:prstGeom>
            <a:gradFill rotWithShape="0">
              <a:gsLst>
                <a:gs pos="0">
                  <a:schemeClr val="bg1">
                    <a:gamma/>
                    <a:shade val="90980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rot="10800000"/>
            <a:lstStyle/>
            <a:p>
              <a:pPr algn="ctr">
                <a:defRPr/>
              </a:pPr>
              <a:endParaRPr lang="cs-CZ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4105" name="Rectangle 9"/>
            <p:cNvSpPr>
              <a:spLocks noChangeArrowheads="1"/>
            </p:cNvSpPr>
            <p:nvPr userDrawn="1"/>
          </p:nvSpPr>
          <p:spPr bwMode="hidden">
            <a:xfrm rot="20466593" flipV="1">
              <a:off x="-93" y="1694"/>
              <a:ext cx="3403" cy="6"/>
            </a:xfrm>
            <a:prstGeom prst="rect">
              <a:avLst/>
            </a:prstGeom>
            <a:gradFill rotWithShape="0">
              <a:gsLst>
                <a:gs pos="0">
                  <a:schemeClr val="bg1">
                    <a:gamma/>
                    <a:shade val="90980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rot="10800000"/>
            <a:lstStyle/>
            <a:p>
              <a:pPr algn="ctr">
                <a:defRPr/>
              </a:pPr>
              <a:endParaRPr lang="cs-CZ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4106" name="Rectangle 10"/>
            <p:cNvSpPr>
              <a:spLocks noChangeArrowheads="1"/>
            </p:cNvSpPr>
            <p:nvPr userDrawn="1"/>
          </p:nvSpPr>
          <p:spPr bwMode="hidden">
            <a:xfrm rot="20343219" flipV="1">
              <a:off x="-99" y="1863"/>
              <a:ext cx="3749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4706"/>
                    <a:invGamma/>
                  </a:schemeClr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rot="10800000"/>
            <a:lstStyle/>
            <a:p>
              <a:pPr algn="ctr">
                <a:defRPr/>
              </a:pPr>
              <a:endParaRPr lang="cs-CZ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4107" name="Rectangle 11"/>
            <p:cNvSpPr>
              <a:spLocks noChangeArrowheads="1"/>
            </p:cNvSpPr>
            <p:nvPr userDrawn="1"/>
          </p:nvSpPr>
          <p:spPr bwMode="hidden">
            <a:xfrm rot="20211065" flipV="1">
              <a:off x="-165" y="2053"/>
              <a:ext cx="4209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rot="10800000"/>
            <a:lstStyle/>
            <a:p>
              <a:pPr algn="ctr">
                <a:defRPr/>
              </a:pPr>
              <a:endParaRPr lang="cs-CZ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4108" name="Rectangle 12"/>
            <p:cNvSpPr>
              <a:spLocks noChangeArrowheads="1"/>
            </p:cNvSpPr>
            <p:nvPr userDrawn="1"/>
          </p:nvSpPr>
          <p:spPr bwMode="hidden">
            <a:xfrm rot="20102912" flipV="1">
              <a:off x="-214" y="2289"/>
              <a:ext cx="4612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rot="10800000"/>
            <a:lstStyle/>
            <a:p>
              <a:pPr algn="ctr">
                <a:defRPr/>
              </a:pPr>
              <a:endParaRPr lang="cs-CZ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4109" name="Rectangle 13"/>
            <p:cNvSpPr>
              <a:spLocks noChangeArrowheads="1"/>
            </p:cNvSpPr>
            <p:nvPr userDrawn="1"/>
          </p:nvSpPr>
          <p:spPr bwMode="hidden">
            <a:xfrm rot="19923405" flipV="1">
              <a:off x="-313" y="2617"/>
              <a:ext cx="5200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rot="10800000"/>
            <a:lstStyle/>
            <a:p>
              <a:pPr algn="ctr">
                <a:defRPr/>
              </a:pPr>
              <a:endParaRPr lang="cs-CZ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4110" name="Rectangle 14"/>
            <p:cNvSpPr>
              <a:spLocks noChangeArrowheads="1"/>
            </p:cNvSpPr>
            <p:nvPr userDrawn="1"/>
          </p:nvSpPr>
          <p:spPr bwMode="hidden">
            <a:xfrm rot="19686284" flipV="1">
              <a:off x="9" y="2881"/>
              <a:ext cx="5401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46275"/>
                    <a:invGamma/>
                  </a:schemeClr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rot="10800000"/>
            <a:lstStyle/>
            <a:p>
              <a:pPr algn="ctr">
                <a:defRPr/>
              </a:pPr>
              <a:endParaRPr lang="cs-CZ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4111" name="Rectangle 15"/>
            <p:cNvSpPr>
              <a:spLocks noChangeArrowheads="1"/>
            </p:cNvSpPr>
            <p:nvPr userDrawn="1"/>
          </p:nvSpPr>
          <p:spPr bwMode="hidden">
            <a:xfrm rot="19383534" flipV="1">
              <a:off x="1319" y="2928"/>
              <a:ext cx="4612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30196"/>
                    <a:invGamma/>
                  </a:schemeClr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rot="10800000"/>
            <a:lstStyle/>
            <a:p>
              <a:pPr algn="ctr">
                <a:defRPr/>
              </a:pPr>
              <a:endParaRPr lang="cs-CZ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4112" name="Rectangle 16"/>
            <p:cNvSpPr>
              <a:spLocks noChangeArrowheads="1"/>
            </p:cNvSpPr>
            <p:nvPr userDrawn="1"/>
          </p:nvSpPr>
          <p:spPr bwMode="hidden">
            <a:xfrm rot="18994182" flipV="1">
              <a:off x="2681" y="3071"/>
              <a:ext cx="3576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3137"/>
                    <a:invGamma/>
                  </a:schemeClr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rot="10800000"/>
            <a:lstStyle/>
            <a:p>
              <a:pPr algn="ctr">
                <a:defRPr/>
              </a:pPr>
              <a:endParaRPr lang="cs-CZ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4113" name="Rectangle 17"/>
            <p:cNvSpPr>
              <a:spLocks noChangeArrowheads="1"/>
            </p:cNvSpPr>
            <p:nvPr userDrawn="1"/>
          </p:nvSpPr>
          <p:spPr bwMode="hidden">
            <a:xfrm rot="18603245" flipV="1">
              <a:off x="4053" y="3503"/>
              <a:ext cx="2079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0"/>
                    <a:invGamma/>
                  </a:schemeClr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rot="10800000" vert="eaVert"/>
            <a:lstStyle/>
            <a:p>
              <a:pPr algn="ctr">
                <a:defRPr/>
              </a:pPr>
              <a:endParaRPr lang="cs-CZ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4114" name="Rectangle 18"/>
            <p:cNvSpPr>
              <a:spLocks noChangeArrowheads="1"/>
            </p:cNvSpPr>
            <p:nvPr userDrawn="1"/>
          </p:nvSpPr>
          <p:spPr bwMode="hidden">
            <a:xfrm rot="39991575" flipH="1" flipV="1">
              <a:off x="5368" y="4167"/>
              <a:ext cx="501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0"/>
                    <a:invGamma/>
                  </a:schemeClr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rot="10800000" vert="eaVert"/>
            <a:lstStyle/>
            <a:p>
              <a:pPr algn="ctr">
                <a:defRPr/>
              </a:pPr>
              <a:endParaRPr lang="cs-CZ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4115" name="Rectangle 19"/>
            <p:cNvSpPr>
              <a:spLocks noChangeArrowheads="1"/>
            </p:cNvSpPr>
            <p:nvPr userDrawn="1"/>
          </p:nvSpPr>
          <p:spPr bwMode="hidden">
            <a:xfrm rot="-20541361">
              <a:off x="-146" y="2360"/>
              <a:ext cx="6046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 algn="ctr">
                <a:defRPr/>
              </a:pPr>
              <a:endParaRPr lang="cs-CZ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4116" name="Rectangle 20"/>
            <p:cNvSpPr>
              <a:spLocks noChangeArrowheads="1"/>
            </p:cNvSpPr>
            <p:nvPr userDrawn="1"/>
          </p:nvSpPr>
          <p:spPr bwMode="hidden">
            <a:xfrm rot="-20036206">
              <a:off x="-198" y="3396"/>
              <a:ext cx="4142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3529"/>
                    <a:invGamma/>
                  </a:schemeClr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 algn="ctr">
                <a:defRPr/>
              </a:pPr>
              <a:endParaRPr lang="cs-CZ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4117" name="Rectangle 21"/>
            <p:cNvSpPr>
              <a:spLocks noChangeArrowheads="1"/>
            </p:cNvSpPr>
            <p:nvPr userDrawn="1"/>
          </p:nvSpPr>
          <p:spPr bwMode="hidden">
            <a:xfrm rot="1732981">
              <a:off x="-165" y="3624"/>
              <a:ext cx="2804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3529"/>
                    <a:invGamma/>
                  </a:schemeClr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 algn="ctr">
                <a:defRPr/>
              </a:pPr>
              <a:endParaRPr lang="cs-CZ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4118" name="Rectangle 22"/>
            <p:cNvSpPr>
              <a:spLocks noChangeArrowheads="1"/>
            </p:cNvSpPr>
            <p:nvPr userDrawn="1"/>
          </p:nvSpPr>
          <p:spPr bwMode="hidden">
            <a:xfrm rot="1969083">
              <a:off x="-110" y="3922"/>
              <a:ext cx="1400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 algn="ctr">
                <a:defRPr/>
              </a:pPr>
              <a:endParaRPr lang="cs-CZ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4119" name="Rectangle 23"/>
            <p:cNvSpPr>
              <a:spLocks noChangeArrowheads="1"/>
            </p:cNvSpPr>
            <p:nvPr userDrawn="1"/>
          </p:nvSpPr>
          <p:spPr bwMode="hidden">
            <a:xfrm rot="-20213826">
              <a:off x="-216" y="3221"/>
              <a:ext cx="5477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48627"/>
                    <a:invGamma/>
                  </a:schemeClr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 algn="ctr">
                <a:defRPr/>
              </a:pPr>
              <a:endParaRPr lang="cs-CZ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4120" name="Rectangle 24"/>
            <p:cNvSpPr>
              <a:spLocks noChangeArrowheads="1"/>
            </p:cNvSpPr>
            <p:nvPr userDrawn="1"/>
          </p:nvSpPr>
          <p:spPr bwMode="hidden">
            <a:xfrm rot="22583969">
              <a:off x="-115" y="2129"/>
              <a:ext cx="6016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57647"/>
                    <a:invGamma/>
                  </a:schemeClr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 algn="ctr">
                <a:defRPr/>
              </a:pPr>
              <a:endParaRPr lang="cs-CZ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4121" name="Rectangle 25"/>
            <p:cNvSpPr>
              <a:spLocks noChangeArrowheads="1"/>
            </p:cNvSpPr>
            <p:nvPr userDrawn="1"/>
          </p:nvSpPr>
          <p:spPr bwMode="hidden">
            <a:xfrm rot="930109" flipV="1">
              <a:off x="80" y="1946"/>
              <a:ext cx="5756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rot="10800000"/>
            <a:lstStyle/>
            <a:p>
              <a:pPr algn="ctr">
                <a:defRPr/>
              </a:pPr>
              <a:endParaRPr lang="cs-CZ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4122" name="Rectangle 26"/>
            <p:cNvSpPr>
              <a:spLocks noChangeArrowheads="1"/>
            </p:cNvSpPr>
            <p:nvPr userDrawn="1"/>
          </p:nvSpPr>
          <p:spPr bwMode="hidden">
            <a:xfrm rot="-20731987">
              <a:off x="374" y="1802"/>
              <a:ext cx="5475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 algn="ctr">
                <a:defRPr/>
              </a:pPr>
              <a:endParaRPr lang="cs-CZ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4123" name="Rectangle 27"/>
            <p:cNvSpPr>
              <a:spLocks noChangeArrowheads="1"/>
            </p:cNvSpPr>
            <p:nvPr userDrawn="1"/>
          </p:nvSpPr>
          <p:spPr bwMode="hidden">
            <a:xfrm rot="-64024402">
              <a:off x="848" y="1582"/>
              <a:ext cx="4976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 algn="ctr">
                <a:defRPr/>
              </a:pPr>
              <a:endParaRPr lang="cs-CZ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4124" name="Rectangle 28"/>
            <p:cNvSpPr>
              <a:spLocks noChangeArrowheads="1"/>
            </p:cNvSpPr>
            <p:nvPr userDrawn="1"/>
          </p:nvSpPr>
          <p:spPr bwMode="hidden">
            <a:xfrm rot="-42464612">
              <a:off x="1053" y="1476"/>
              <a:ext cx="4759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 algn="ctr">
                <a:defRPr/>
              </a:pPr>
              <a:endParaRPr lang="cs-CZ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4125" name="Rectangle 29"/>
            <p:cNvSpPr>
              <a:spLocks noChangeArrowheads="1"/>
            </p:cNvSpPr>
            <p:nvPr userDrawn="1"/>
          </p:nvSpPr>
          <p:spPr bwMode="hidden">
            <a:xfrm rot="-20907336">
              <a:off x="1244" y="1377"/>
              <a:ext cx="4557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 algn="ctr">
                <a:defRPr/>
              </a:pPr>
              <a:endParaRPr lang="cs-CZ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4126" name="Rectangle 30"/>
            <p:cNvSpPr>
              <a:spLocks noChangeArrowheads="1"/>
            </p:cNvSpPr>
            <p:nvPr userDrawn="1"/>
          </p:nvSpPr>
          <p:spPr bwMode="hidden">
            <a:xfrm rot="655690" flipV="1">
              <a:off x="1487" y="1305"/>
              <a:ext cx="4314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rot="10800000"/>
            <a:lstStyle/>
            <a:p>
              <a:pPr algn="ctr">
                <a:defRPr/>
              </a:pPr>
              <a:endParaRPr lang="cs-CZ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4127" name="Rectangle 31"/>
            <p:cNvSpPr>
              <a:spLocks noChangeArrowheads="1"/>
            </p:cNvSpPr>
            <p:nvPr userDrawn="1"/>
          </p:nvSpPr>
          <p:spPr bwMode="hidden">
            <a:xfrm rot="636921" flipV="1">
              <a:off x="1650" y="1218"/>
              <a:ext cx="4154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rot="10800000"/>
            <a:lstStyle/>
            <a:p>
              <a:pPr algn="ctr">
                <a:defRPr/>
              </a:pPr>
              <a:endParaRPr lang="cs-CZ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4128" name="Rectangle 32"/>
            <p:cNvSpPr>
              <a:spLocks noChangeArrowheads="1"/>
            </p:cNvSpPr>
            <p:nvPr userDrawn="1"/>
          </p:nvSpPr>
          <p:spPr bwMode="hidden">
            <a:xfrm rot="803987" flipV="1">
              <a:off x="611" y="1684"/>
              <a:ext cx="5204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rot="10800000"/>
            <a:lstStyle/>
            <a:p>
              <a:pPr algn="ctr">
                <a:defRPr/>
              </a:pPr>
              <a:endParaRPr lang="cs-CZ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4129" name="Rectangle 33"/>
            <p:cNvSpPr>
              <a:spLocks noChangeArrowheads="1"/>
            </p:cNvSpPr>
            <p:nvPr userDrawn="1"/>
          </p:nvSpPr>
          <p:spPr bwMode="hidden">
            <a:xfrm rot="1273217" flipV="1">
              <a:off x="-204" y="2976"/>
              <a:ext cx="6150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rot="10800000"/>
            <a:lstStyle/>
            <a:p>
              <a:pPr algn="ctr">
                <a:defRPr/>
              </a:pPr>
              <a:endParaRPr lang="cs-CZ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4130" name="Rectangle 34"/>
            <p:cNvSpPr>
              <a:spLocks noChangeArrowheads="1"/>
            </p:cNvSpPr>
            <p:nvPr userDrawn="1"/>
          </p:nvSpPr>
          <p:spPr bwMode="hidden">
            <a:xfrm rot="1169729" flipV="1">
              <a:off x="-174" y="2663"/>
              <a:ext cx="6104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51373"/>
                    <a:invGamma/>
                  </a:schemeClr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rot="10800000"/>
            <a:lstStyle/>
            <a:p>
              <a:pPr algn="ctr">
                <a:defRPr/>
              </a:pPr>
              <a:endParaRPr lang="cs-CZ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4131" name="Oval 35"/>
            <p:cNvSpPr>
              <a:spLocks noChangeArrowheads="1"/>
            </p:cNvSpPr>
            <p:nvPr/>
          </p:nvSpPr>
          <p:spPr bwMode="hidden">
            <a:xfrm>
              <a:off x="740" y="3359"/>
              <a:ext cx="168" cy="96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4132" name="Oval 36"/>
            <p:cNvSpPr>
              <a:spLocks noChangeArrowheads="1"/>
            </p:cNvSpPr>
            <p:nvPr/>
          </p:nvSpPr>
          <p:spPr bwMode="hidden">
            <a:xfrm>
              <a:off x="236" y="3074"/>
              <a:ext cx="168" cy="9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4133" name="Oval 37"/>
            <p:cNvSpPr>
              <a:spLocks noChangeArrowheads="1"/>
            </p:cNvSpPr>
            <p:nvPr/>
          </p:nvSpPr>
          <p:spPr bwMode="hidden">
            <a:xfrm>
              <a:off x="159" y="3652"/>
              <a:ext cx="196" cy="106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4134" name="Oval 38"/>
            <p:cNvSpPr>
              <a:spLocks noChangeArrowheads="1"/>
            </p:cNvSpPr>
            <p:nvPr/>
          </p:nvSpPr>
          <p:spPr bwMode="hidden">
            <a:xfrm>
              <a:off x="2077" y="2661"/>
              <a:ext cx="156" cy="8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4135" name="Oval 39"/>
            <p:cNvSpPr>
              <a:spLocks noChangeArrowheads="1"/>
            </p:cNvSpPr>
            <p:nvPr/>
          </p:nvSpPr>
          <p:spPr bwMode="hidden">
            <a:xfrm>
              <a:off x="1223" y="3076"/>
              <a:ext cx="168" cy="9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4136" name="Oval 40"/>
            <p:cNvSpPr>
              <a:spLocks noChangeArrowheads="1"/>
            </p:cNvSpPr>
            <p:nvPr/>
          </p:nvSpPr>
          <p:spPr bwMode="hidden">
            <a:xfrm>
              <a:off x="1686" y="2857"/>
              <a:ext cx="156" cy="9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4137" name="Oval 41"/>
            <p:cNvSpPr>
              <a:spLocks noChangeArrowheads="1"/>
            </p:cNvSpPr>
            <p:nvPr/>
          </p:nvSpPr>
          <p:spPr bwMode="hidden">
            <a:xfrm>
              <a:off x="750" y="2839"/>
              <a:ext cx="151" cy="89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4138" name="Oval 42"/>
            <p:cNvSpPr>
              <a:spLocks noChangeArrowheads="1"/>
            </p:cNvSpPr>
            <p:nvPr/>
          </p:nvSpPr>
          <p:spPr bwMode="hidden">
            <a:xfrm>
              <a:off x="367" y="2656"/>
              <a:ext cx="150" cy="8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4139" name="Oval 43"/>
            <p:cNvSpPr>
              <a:spLocks noChangeArrowheads="1"/>
            </p:cNvSpPr>
            <p:nvPr/>
          </p:nvSpPr>
          <p:spPr bwMode="hidden">
            <a:xfrm>
              <a:off x="1172" y="2642"/>
              <a:ext cx="156" cy="83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4140" name="Oval 44"/>
            <p:cNvSpPr>
              <a:spLocks noChangeArrowheads="1"/>
            </p:cNvSpPr>
            <p:nvPr/>
          </p:nvSpPr>
          <p:spPr bwMode="hidden">
            <a:xfrm>
              <a:off x="2401" y="2485"/>
              <a:ext cx="156" cy="83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4141" name="Oval 45"/>
            <p:cNvSpPr>
              <a:spLocks noChangeArrowheads="1"/>
            </p:cNvSpPr>
            <p:nvPr/>
          </p:nvSpPr>
          <p:spPr bwMode="hidden">
            <a:xfrm>
              <a:off x="1910" y="2314"/>
              <a:ext cx="134" cy="73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4142" name="Oval 46"/>
            <p:cNvSpPr>
              <a:spLocks noChangeArrowheads="1"/>
            </p:cNvSpPr>
            <p:nvPr/>
          </p:nvSpPr>
          <p:spPr bwMode="hidden">
            <a:xfrm>
              <a:off x="2254" y="2154"/>
              <a:ext cx="134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4143" name="Oval 47"/>
            <p:cNvSpPr>
              <a:spLocks noChangeArrowheads="1"/>
            </p:cNvSpPr>
            <p:nvPr/>
          </p:nvSpPr>
          <p:spPr bwMode="hidden">
            <a:xfrm>
              <a:off x="2742" y="2305"/>
              <a:ext cx="140" cy="72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4144" name="Oval 48"/>
            <p:cNvSpPr>
              <a:spLocks noChangeArrowheads="1"/>
            </p:cNvSpPr>
            <p:nvPr/>
          </p:nvSpPr>
          <p:spPr bwMode="hidden">
            <a:xfrm>
              <a:off x="2812" y="1898"/>
              <a:ext cx="129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4145" name="Oval 49"/>
            <p:cNvSpPr>
              <a:spLocks noChangeArrowheads="1"/>
            </p:cNvSpPr>
            <p:nvPr/>
          </p:nvSpPr>
          <p:spPr bwMode="hidden">
            <a:xfrm>
              <a:off x="3721" y="1792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4146" name="Oval 50"/>
            <p:cNvSpPr>
              <a:spLocks noChangeArrowheads="1"/>
            </p:cNvSpPr>
            <p:nvPr/>
          </p:nvSpPr>
          <p:spPr bwMode="hidden">
            <a:xfrm>
              <a:off x="3528" y="1896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4147" name="Oval 51"/>
            <p:cNvSpPr>
              <a:spLocks noChangeArrowheads="1"/>
            </p:cNvSpPr>
            <p:nvPr/>
          </p:nvSpPr>
          <p:spPr bwMode="hidden">
            <a:xfrm>
              <a:off x="3064" y="1778"/>
              <a:ext cx="128" cy="62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4148" name="Oval 52"/>
            <p:cNvSpPr>
              <a:spLocks noChangeArrowheads="1"/>
            </p:cNvSpPr>
            <p:nvPr/>
          </p:nvSpPr>
          <p:spPr bwMode="hidden">
            <a:xfrm>
              <a:off x="3277" y="2024"/>
              <a:ext cx="134" cy="73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4149" name="Oval 53"/>
            <p:cNvSpPr>
              <a:spLocks noChangeArrowheads="1"/>
            </p:cNvSpPr>
            <p:nvPr/>
          </p:nvSpPr>
          <p:spPr bwMode="hidden">
            <a:xfrm>
              <a:off x="3027" y="2160"/>
              <a:ext cx="133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4150" name="Oval 54"/>
            <p:cNvSpPr>
              <a:spLocks noChangeArrowheads="1"/>
            </p:cNvSpPr>
            <p:nvPr/>
          </p:nvSpPr>
          <p:spPr bwMode="hidden">
            <a:xfrm>
              <a:off x="1569" y="2453"/>
              <a:ext cx="150" cy="9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4151" name="Oval 55"/>
            <p:cNvSpPr>
              <a:spLocks noChangeArrowheads="1"/>
            </p:cNvSpPr>
            <p:nvPr/>
          </p:nvSpPr>
          <p:spPr bwMode="hidden">
            <a:xfrm>
              <a:off x="1863" y="2028"/>
              <a:ext cx="139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4152" name="Oval 56"/>
            <p:cNvSpPr>
              <a:spLocks noChangeArrowheads="1"/>
            </p:cNvSpPr>
            <p:nvPr/>
          </p:nvSpPr>
          <p:spPr bwMode="hidden">
            <a:xfrm>
              <a:off x="1513" y="2175"/>
              <a:ext cx="139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4153" name="Oval 57"/>
            <p:cNvSpPr>
              <a:spLocks noChangeArrowheads="1"/>
            </p:cNvSpPr>
            <p:nvPr/>
          </p:nvSpPr>
          <p:spPr bwMode="hidden">
            <a:xfrm>
              <a:off x="1191" y="2311"/>
              <a:ext cx="134" cy="72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4154" name="Oval 58"/>
            <p:cNvSpPr>
              <a:spLocks noChangeArrowheads="1"/>
            </p:cNvSpPr>
            <p:nvPr/>
          </p:nvSpPr>
          <p:spPr bwMode="hidden">
            <a:xfrm>
              <a:off x="1154" y="2047"/>
              <a:ext cx="134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4155" name="Oval 59"/>
            <p:cNvSpPr>
              <a:spLocks noChangeArrowheads="1"/>
            </p:cNvSpPr>
            <p:nvPr/>
          </p:nvSpPr>
          <p:spPr bwMode="hidden">
            <a:xfrm>
              <a:off x="1142" y="1803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4156" name="Oval 60"/>
            <p:cNvSpPr>
              <a:spLocks noChangeArrowheads="1"/>
            </p:cNvSpPr>
            <p:nvPr/>
          </p:nvSpPr>
          <p:spPr bwMode="hidden">
            <a:xfrm>
              <a:off x="1500" y="1912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4157" name="Oval 61"/>
            <p:cNvSpPr>
              <a:spLocks noChangeArrowheads="1"/>
            </p:cNvSpPr>
            <p:nvPr/>
          </p:nvSpPr>
          <p:spPr bwMode="hidden">
            <a:xfrm>
              <a:off x="1804" y="1801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4158" name="Oval 62"/>
            <p:cNvSpPr>
              <a:spLocks noChangeArrowheads="1"/>
            </p:cNvSpPr>
            <p:nvPr/>
          </p:nvSpPr>
          <p:spPr bwMode="hidden">
            <a:xfrm>
              <a:off x="2159" y="1905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4159" name="Oval 63"/>
            <p:cNvSpPr>
              <a:spLocks noChangeArrowheads="1"/>
            </p:cNvSpPr>
            <p:nvPr/>
          </p:nvSpPr>
          <p:spPr bwMode="hidden">
            <a:xfrm>
              <a:off x="2432" y="1787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4160" name="Oval 64"/>
            <p:cNvSpPr>
              <a:spLocks noChangeArrowheads="1"/>
            </p:cNvSpPr>
            <p:nvPr/>
          </p:nvSpPr>
          <p:spPr bwMode="hidden">
            <a:xfrm>
              <a:off x="470" y="2032"/>
              <a:ext cx="134" cy="73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4161" name="Oval 65"/>
            <p:cNvSpPr>
              <a:spLocks noChangeArrowheads="1"/>
            </p:cNvSpPr>
            <p:nvPr/>
          </p:nvSpPr>
          <p:spPr bwMode="hidden">
            <a:xfrm>
              <a:off x="68" y="2166"/>
              <a:ext cx="134" cy="73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4162" name="Oval 66"/>
            <p:cNvSpPr>
              <a:spLocks noChangeArrowheads="1"/>
            </p:cNvSpPr>
            <p:nvPr/>
          </p:nvSpPr>
          <p:spPr bwMode="hidden">
            <a:xfrm>
              <a:off x="798" y="1916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4163" name="Oval 67"/>
            <p:cNvSpPr>
              <a:spLocks noChangeArrowheads="1"/>
            </p:cNvSpPr>
            <p:nvPr/>
          </p:nvSpPr>
          <p:spPr bwMode="hidden">
            <a:xfrm>
              <a:off x="455" y="1797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4706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4164" name="Oval 68"/>
            <p:cNvSpPr>
              <a:spLocks noChangeArrowheads="1"/>
            </p:cNvSpPr>
            <p:nvPr/>
          </p:nvSpPr>
          <p:spPr bwMode="hidden">
            <a:xfrm>
              <a:off x="113" y="1901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4706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4165" name="Oval 69"/>
            <p:cNvSpPr>
              <a:spLocks noChangeArrowheads="1"/>
            </p:cNvSpPr>
            <p:nvPr/>
          </p:nvSpPr>
          <p:spPr bwMode="hidden">
            <a:xfrm>
              <a:off x="432" y="2323"/>
              <a:ext cx="139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4166" name="Oval 70"/>
            <p:cNvSpPr>
              <a:spLocks noChangeArrowheads="1"/>
            </p:cNvSpPr>
            <p:nvPr/>
          </p:nvSpPr>
          <p:spPr bwMode="hidden">
            <a:xfrm>
              <a:off x="814" y="2178"/>
              <a:ext cx="134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4167" name="Oval 71"/>
            <p:cNvSpPr>
              <a:spLocks noChangeArrowheads="1"/>
            </p:cNvSpPr>
            <p:nvPr/>
          </p:nvSpPr>
          <p:spPr bwMode="hidden">
            <a:xfrm>
              <a:off x="789" y="2472"/>
              <a:ext cx="156" cy="89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4168" name="Oval 72"/>
            <p:cNvSpPr>
              <a:spLocks noChangeArrowheads="1"/>
            </p:cNvSpPr>
            <p:nvPr/>
          </p:nvSpPr>
          <p:spPr bwMode="hidden">
            <a:xfrm>
              <a:off x="2544" y="2015"/>
              <a:ext cx="140" cy="72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4169" name="Oval 73"/>
            <p:cNvSpPr>
              <a:spLocks noChangeArrowheads="1"/>
            </p:cNvSpPr>
            <p:nvPr/>
          </p:nvSpPr>
          <p:spPr bwMode="hidden">
            <a:xfrm>
              <a:off x="1457" y="1700"/>
              <a:ext cx="123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4170" name="Oval 74"/>
            <p:cNvSpPr>
              <a:spLocks noChangeArrowheads="1"/>
            </p:cNvSpPr>
            <p:nvPr/>
          </p:nvSpPr>
          <p:spPr bwMode="hidden">
            <a:xfrm>
              <a:off x="1747" y="1599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4171" name="Oval 75"/>
            <p:cNvSpPr>
              <a:spLocks noChangeArrowheads="1"/>
            </p:cNvSpPr>
            <p:nvPr/>
          </p:nvSpPr>
          <p:spPr bwMode="hidden">
            <a:xfrm>
              <a:off x="1385" y="1506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4172" name="Oval 76"/>
            <p:cNvSpPr>
              <a:spLocks noChangeArrowheads="1"/>
            </p:cNvSpPr>
            <p:nvPr/>
          </p:nvSpPr>
          <p:spPr bwMode="hidden">
            <a:xfrm>
              <a:off x="1093" y="1595"/>
              <a:ext cx="123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4173" name="Oval 77"/>
            <p:cNvSpPr>
              <a:spLocks noChangeArrowheads="1"/>
            </p:cNvSpPr>
            <p:nvPr/>
          </p:nvSpPr>
          <p:spPr bwMode="hidden">
            <a:xfrm>
              <a:off x="792" y="1690"/>
              <a:ext cx="124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4706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4174" name="Oval 78"/>
            <p:cNvSpPr>
              <a:spLocks noChangeArrowheads="1"/>
            </p:cNvSpPr>
            <p:nvPr/>
          </p:nvSpPr>
          <p:spPr bwMode="hidden">
            <a:xfrm>
              <a:off x="2011" y="1512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4175" name="Oval 79"/>
            <p:cNvSpPr>
              <a:spLocks noChangeArrowheads="1"/>
            </p:cNvSpPr>
            <p:nvPr/>
          </p:nvSpPr>
          <p:spPr bwMode="hidden">
            <a:xfrm>
              <a:off x="2087" y="1696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4176" name="Oval 80"/>
            <p:cNvSpPr>
              <a:spLocks noChangeArrowheads="1"/>
            </p:cNvSpPr>
            <p:nvPr/>
          </p:nvSpPr>
          <p:spPr bwMode="hidden">
            <a:xfrm>
              <a:off x="2345" y="1601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4177" name="Oval 81"/>
            <p:cNvSpPr>
              <a:spLocks noChangeArrowheads="1"/>
            </p:cNvSpPr>
            <p:nvPr/>
          </p:nvSpPr>
          <p:spPr bwMode="hidden">
            <a:xfrm>
              <a:off x="2684" y="1686"/>
              <a:ext cx="123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4178" name="Oval 82"/>
            <p:cNvSpPr>
              <a:spLocks noChangeArrowheads="1"/>
            </p:cNvSpPr>
            <p:nvPr/>
          </p:nvSpPr>
          <p:spPr bwMode="hidden">
            <a:xfrm>
              <a:off x="806" y="1512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7843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4179" name="Oval 83"/>
            <p:cNvSpPr>
              <a:spLocks noChangeArrowheads="1"/>
            </p:cNvSpPr>
            <p:nvPr/>
          </p:nvSpPr>
          <p:spPr bwMode="hidden">
            <a:xfrm>
              <a:off x="495" y="1597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7843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4180" name="Oval 84"/>
            <p:cNvSpPr>
              <a:spLocks noChangeArrowheads="1"/>
            </p:cNvSpPr>
            <p:nvPr/>
          </p:nvSpPr>
          <p:spPr bwMode="hidden">
            <a:xfrm>
              <a:off x="228" y="1508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4181" name="Oval 85"/>
            <p:cNvSpPr>
              <a:spLocks noChangeArrowheads="1"/>
            </p:cNvSpPr>
            <p:nvPr/>
          </p:nvSpPr>
          <p:spPr bwMode="hidden">
            <a:xfrm>
              <a:off x="157" y="1698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7843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4182" name="Oval 86"/>
            <p:cNvSpPr>
              <a:spLocks noChangeArrowheads="1"/>
            </p:cNvSpPr>
            <p:nvPr/>
          </p:nvSpPr>
          <p:spPr bwMode="hidden">
            <a:xfrm>
              <a:off x="2887" y="1595"/>
              <a:ext cx="124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4183" name="Oval 87"/>
            <p:cNvSpPr>
              <a:spLocks noChangeArrowheads="1"/>
            </p:cNvSpPr>
            <p:nvPr/>
          </p:nvSpPr>
          <p:spPr bwMode="hidden">
            <a:xfrm>
              <a:off x="3079" y="1511"/>
              <a:ext cx="124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4184" name="Oval 88"/>
            <p:cNvSpPr>
              <a:spLocks noChangeArrowheads="1"/>
            </p:cNvSpPr>
            <p:nvPr/>
          </p:nvSpPr>
          <p:spPr bwMode="hidden">
            <a:xfrm>
              <a:off x="3270" y="1688"/>
              <a:ext cx="124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4185" name="Oval 89"/>
            <p:cNvSpPr>
              <a:spLocks noChangeArrowheads="1"/>
            </p:cNvSpPr>
            <p:nvPr/>
          </p:nvSpPr>
          <p:spPr bwMode="hidden">
            <a:xfrm>
              <a:off x="3453" y="1599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4186" name="Oval 90"/>
            <p:cNvSpPr>
              <a:spLocks noChangeArrowheads="1"/>
            </p:cNvSpPr>
            <p:nvPr/>
          </p:nvSpPr>
          <p:spPr bwMode="hidden">
            <a:xfrm>
              <a:off x="3651" y="1506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4187" name="Oval 91"/>
            <p:cNvSpPr>
              <a:spLocks noChangeArrowheads="1"/>
            </p:cNvSpPr>
            <p:nvPr/>
          </p:nvSpPr>
          <p:spPr bwMode="hidden">
            <a:xfrm>
              <a:off x="4251" y="1513"/>
              <a:ext cx="124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4188" name="Oval 92"/>
            <p:cNvSpPr>
              <a:spLocks noChangeArrowheads="1"/>
            </p:cNvSpPr>
            <p:nvPr/>
          </p:nvSpPr>
          <p:spPr bwMode="hidden">
            <a:xfrm>
              <a:off x="3901" y="1701"/>
              <a:ext cx="128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4189" name="Oval 93"/>
            <p:cNvSpPr>
              <a:spLocks noChangeArrowheads="1"/>
            </p:cNvSpPr>
            <p:nvPr/>
          </p:nvSpPr>
          <p:spPr bwMode="hidden">
            <a:xfrm>
              <a:off x="4086" y="1608"/>
              <a:ext cx="128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4190" name="Oval 94"/>
            <p:cNvSpPr>
              <a:spLocks noChangeArrowheads="1"/>
            </p:cNvSpPr>
            <p:nvPr/>
          </p:nvSpPr>
          <p:spPr bwMode="hidden">
            <a:xfrm>
              <a:off x="1282" y="3653"/>
              <a:ext cx="196" cy="11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4191" name="Oval 95"/>
            <p:cNvSpPr>
              <a:spLocks noChangeArrowheads="1"/>
            </p:cNvSpPr>
            <p:nvPr/>
          </p:nvSpPr>
          <p:spPr bwMode="hidden">
            <a:xfrm>
              <a:off x="707" y="4014"/>
              <a:ext cx="191" cy="112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4192" name="Oval 96"/>
            <p:cNvSpPr>
              <a:spLocks noChangeArrowheads="1"/>
            </p:cNvSpPr>
            <p:nvPr/>
          </p:nvSpPr>
          <p:spPr bwMode="hidden">
            <a:xfrm>
              <a:off x="2229" y="3090"/>
              <a:ext cx="168" cy="95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4193" name="Oval 97"/>
            <p:cNvSpPr>
              <a:spLocks noChangeArrowheads="1"/>
            </p:cNvSpPr>
            <p:nvPr/>
          </p:nvSpPr>
          <p:spPr bwMode="hidden">
            <a:xfrm>
              <a:off x="2604" y="2867"/>
              <a:ext cx="156" cy="89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4194" name="Oval 98"/>
            <p:cNvSpPr>
              <a:spLocks noChangeArrowheads="1"/>
            </p:cNvSpPr>
            <p:nvPr/>
          </p:nvSpPr>
          <p:spPr bwMode="hidden">
            <a:xfrm>
              <a:off x="2907" y="2668"/>
              <a:ext cx="156" cy="84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4195" name="Oval 99"/>
            <p:cNvSpPr>
              <a:spLocks noChangeArrowheads="1"/>
            </p:cNvSpPr>
            <p:nvPr/>
          </p:nvSpPr>
          <p:spPr bwMode="hidden">
            <a:xfrm>
              <a:off x="3248" y="2454"/>
              <a:ext cx="150" cy="90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4196" name="Oval 100"/>
            <p:cNvSpPr>
              <a:spLocks noChangeArrowheads="1"/>
            </p:cNvSpPr>
            <p:nvPr/>
          </p:nvSpPr>
          <p:spPr bwMode="hidden">
            <a:xfrm>
              <a:off x="1801" y="3360"/>
              <a:ext cx="168" cy="95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4197" name="Oval 101"/>
            <p:cNvSpPr>
              <a:spLocks noChangeArrowheads="1"/>
            </p:cNvSpPr>
            <p:nvPr/>
          </p:nvSpPr>
          <p:spPr bwMode="hidden">
            <a:xfrm>
              <a:off x="3512" y="2302"/>
              <a:ext cx="134" cy="73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4198" name="Oval 102"/>
            <p:cNvSpPr>
              <a:spLocks noChangeArrowheads="1"/>
            </p:cNvSpPr>
            <p:nvPr/>
          </p:nvSpPr>
          <p:spPr bwMode="hidden">
            <a:xfrm>
              <a:off x="3980" y="2014"/>
              <a:ext cx="134" cy="72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4199" name="Oval 103"/>
            <p:cNvSpPr>
              <a:spLocks noChangeArrowheads="1"/>
            </p:cNvSpPr>
            <p:nvPr/>
          </p:nvSpPr>
          <p:spPr bwMode="hidden">
            <a:xfrm>
              <a:off x="3753" y="2158"/>
              <a:ext cx="134" cy="6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4200" name="Oval 104"/>
            <p:cNvSpPr>
              <a:spLocks noChangeArrowheads="1"/>
            </p:cNvSpPr>
            <p:nvPr/>
          </p:nvSpPr>
          <p:spPr bwMode="hidden">
            <a:xfrm>
              <a:off x="4176" y="1898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4201" name="Oval 105"/>
            <p:cNvSpPr>
              <a:spLocks noChangeArrowheads="1"/>
            </p:cNvSpPr>
            <p:nvPr/>
          </p:nvSpPr>
          <p:spPr bwMode="hidden">
            <a:xfrm>
              <a:off x="4338" y="1797"/>
              <a:ext cx="129" cy="6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4202" name="Oval 106"/>
            <p:cNvSpPr>
              <a:spLocks noChangeArrowheads="1"/>
            </p:cNvSpPr>
            <p:nvPr/>
          </p:nvSpPr>
          <p:spPr bwMode="hidden">
            <a:xfrm>
              <a:off x="4505" y="1700"/>
              <a:ext cx="124" cy="5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4203" name="Oval 107"/>
            <p:cNvSpPr>
              <a:spLocks noChangeArrowheads="1"/>
            </p:cNvSpPr>
            <p:nvPr/>
          </p:nvSpPr>
          <p:spPr bwMode="hidden">
            <a:xfrm>
              <a:off x="4661" y="1603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4204" name="Oval 108"/>
            <p:cNvSpPr>
              <a:spLocks noChangeArrowheads="1"/>
            </p:cNvSpPr>
            <p:nvPr/>
          </p:nvSpPr>
          <p:spPr bwMode="hidden">
            <a:xfrm>
              <a:off x="4803" y="1512"/>
              <a:ext cx="128" cy="5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4205" name="Oval 109"/>
            <p:cNvSpPr>
              <a:spLocks noChangeArrowheads="1"/>
            </p:cNvSpPr>
            <p:nvPr/>
          </p:nvSpPr>
          <p:spPr bwMode="hidden">
            <a:xfrm>
              <a:off x="4930" y="1431"/>
              <a:ext cx="111" cy="50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4206" name="Oval 110"/>
            <p:cNvSpPr>
              <a:spLocks noChangeArrowheads="1"/>
            </p:cNvSpPr>
            <p:nvPr/>
          </p:nvSpPr>
          <p:spPr bwMode="hidden">
            <a:xfrm>
              <a:off x="3835" y="1430"/>
              <a:ext cx="112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4207" name="Oval 111"/>
            <p:cNvSpPr>
              <a:spLocks noChangeArrowheads="1"/>
            </p:cNvSpPr>
            <p:nvPr/>
          </p:nvSpPr>
          <p:spPr bwMode="hidden">
            <a:xfrm>
              <a:off x="3286" y="1430"/>
              <a:ext cx="112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4208" name="Oval 112"/>
            <p:cNvSpPr>
              <a:spLocks noChangeArrowheads="1"/>
            </p:cNvSpPr>
            <p:nvPr/>
          </p:nvSpPr>
          <p:spPr bwMode="hidden">
            <a:xfrm>
              <a:off x="2972" y="1366"/>
              <a:ext cx="111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4209" name="Oval 113"/>
            <p:cNvSpPr>
              <a:spLocks noChangeArrowheads="1"/>
            </p:cNvSpPr>
            <p:nvPr/>
          </p:nvSpPr>
          <p:spPr bwMode="hidden">
            <a:xfrm>
              <a:off x="3152" y="1292"/>
              <a:ext cx="112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4210" name="Oval 114"/>
            <p:cNvSpPr>
              <a:spLocks noChangeArrowheads="1"/>
            </p:cNvSpPr>
            <p:nvPr/>
          </p:nvSpPr>
          <p:spPr bwMode="hidden">
            <a:xfrm>
              <a:off x="3020" y="1170"/>
              <a:ext cx="112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4211" name="Oval 115"/>
            <p:cNvSpPr>
              <a:spLocks noChangeArrowheads="1"/>
            </p:cNvSpPr>
            <p:nvPr/>
          </p:nvSpPr>
          <p:spPr bwMode="hidden">
            <a:xfrm>
              <a:off x="2443" y="1368"/>
              <a:ext cx="112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4212" name="Oval 116"/>
            <p:cNvSpPr>
              <a:spLocks noChangeArrowheads="1"/>
            </p:cNvSpPr>
            <p:nvPr/>
          </p:nvSpPr>
          <p:spPr bwMode="hidden">
            <a:xfrm>
              <a:off x="2301" y="1220"/>
              <a:ext cx="112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4706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4213" name="Oval 117"/>
            <p:cNvSpPr>
              <a:spLocks noChangeArrowheads="1"/>
            </p:cNvSpPr>
            <p:nvPr/>
          </p:nvSpPr>
          <p:spPr bwMode="hidden">
            <a:xfrm>
              <a:off x="2095" y="1284"/>
              <a:ext cx="112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4706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4214" name="Oval 118"/>
            <p:cNvSpPr>
              <a:spLocks noChangeArrowheads="1"/>
            </p:cNvSpPr>
            <p:nvPr/>
          </p:nvSpPr>
          <p:spPr bwMode="hidden">
            <a:xfrm>
              <a:off x="2228" y="1442"/>
              <a:ext cx="111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4215" name="Oval 119"/>
            <p:cNvSpPr>
              <a:spLocks noChangeArrowheads="1"/>
            </p:cNvSpPr>
            <p:nvPr/>
          </p:nvSpPr>
          <p:spPr bwMode="hidden">
            <a:xfrm>
              <a:off x="1109" y="1424"/>
              <a:ext cx="112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7843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4216" name="Oval 120"/>
            <p:cNvSpPr>
              <a:spLocks noChangeArrowheads="1"/>
            </p:cNvSpPr>
            <p:nvPr/>
          </p:nvSpPr>
          <p:spPr bwMode="hidden">
            <a:xfrm>
              <a:off x="611" y="1284"/>
              <a:ext cx="111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4217" name="Oval 121"/>
            <p:cNvSpPr>
              <a:spLocks noChangeArrowheads="1"/>
            </p:cNvSpPr>
            <p:nvPr/>
          </p:nvSpPr>
          <p:spPr bwMode="hidden">
            <a:xfrm>
              <a:off x="305" y="1358"/>
              <a:ext cx="111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4218" name="Oval 122"/>
            <p:cNvSpPr>
              <a:spLocks noChangeArrowheads="1"/>
            </p:cNvSpPr>
            <p:nvPr/>
          </p:nvSpPr>
          <p:spPr bwMode="hidden">
            <a:xfrm>
              <a:off x="156" y="1154"/>
              <a:ext cx="112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4219" name="Oval 123"/>
            <p:cNvSpPr>
              <a:spLocks noChangeArrowheads="1"/>
            </p:cNvSpPr>
            <p:nvPr/>
          </p:nvSpPr>
          <p:spPr bwMode="hidden">
            <a:xfrm>
              <a:off x="4538" y="1365"/>
              <a:ext cx="106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4220" name="Oval 124"/>
            <p:cNvSpPr>
              <a:spLocks noChangeArrowheads="1"/>
            </p:cNvSpPr>
            <p:nvPr/>
          </p:nvSpPr>
          <p:spPr bwMode="hidden">
            <a:xfrm>
              <a:off x="4407" y="1440"/>
              <a:ext cx="105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4221" name="Oval 125"/>
            <p:cNvSpPr>
              <a:spLocks noChangeArrowheads="1"/>
            </p:cNvSpPr>
            <p:nvPr/>
          </p:nvSpPr>
          <p:spPr bwMode="hidden">
            <a:xfrm>
              <a:off x="3992" y="1356"/>
              <a:ext cx="106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4222" name="Oval 126"/>
            <p:cNvSpPr>
              <a:spLocks noChangeArrowheads="1"/>
            </p:cNvSpPr>
            <p:nvPr/>
          </p:nvSpPr>
          <p:spPr bwMode="hidden">
            <a:xfrm>
              <a:off x="3466" y="1356"/>
              <a:ext cx="106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4223" name="Oval 127"/>
            <p:cNvSpPr>
              <a:spLocks noChangeArrowheads="1"/>
            </p:cNvSpPr>
            <p:nvPr/>
          </p:nvSpPr>
          <p:spPr bwMode="hidden">
            <a:xfrm>
              <a:off x="2852" y="1228"/>
              <a:ext cx="106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4224" name="Oval 128"/>
            <p:cNvSpPr>
              <a:spLocks noChangeArrowheads="1"/>
            </p:cNvSpPr>
            <p:nvPr/>
          </p:nvSpPr>
          <p:spPr bwMode="hidden">
            <a:xfrm>
              <a:off x="2678" y="1109"/>
              <a:ext cx="106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4706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4225" name="Oval 129"/>
            <p:cNvSpPr>
              <a:spLocks noChangeArrowheads="1"/>
            </p:cNvSpPr>
            <p:nvPr/>
          </p:nvSpPr>
          <p:spPr bwMode="hidden">
            <a:xfrm>
              <a:off x="2859" y="1045"/>
              <a:ext cx="106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4706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4226" name="Oval 130"/>
            <p:cNvSpPr>
              <a:spLocks noChangeArrowheads="1"/>
            </p:cNvSpPr>
            <p:nvPr/>
          </p:nvSpPr>
          <p:spPr bwMode="hidden">
            <a:xfrm>
              <a:off x="1942" y="1040"/>
              <a:ext cx="106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4227" name="Oval 131"/>
            <p:cNvSpPr>
              <a:spLocks noChangeArrowheads="1"/>
            </p:cNvSpPr>
            <p:nvPr/>
          </p:nvSpPr>
          <p:spPr bwMode="hidden">
            <a:xfrm>
              <a:off x="1088" y="1277"/>
              <a:ext cx="106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4228" name="Oval 132"/>
            <p:cNvSpPr>
              <a:spLocks noChangeArrowheads="1"/>
            </p:cNvSpPr>
            <p:nvPr/>
          </p:nvSpPr>
          <p:spPr bwMode="hidden">
            <a:xfrm>
              <a:off x="827" y="1350"/>
              <a:ext cx="106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4229" name="Oval 133"/>
            <p:cNvSpPr>
              <a:spLocks noChangeArrowheads="1"/>
            </p:cNvSpPr>
            <p:nvPr/>
          </p:nvSpPr>
          <p:spPr bwMode="hidden">
            <a:xfrm>
              <a:off x="537" y="1428"/>
              <a:ext cx="106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4230" name="Oval 134"/>
            <p:cNvSpPr>
              <a:spLocks noChangeArrowheads="1"/>
            </p:cNvSpPr>
            <p:nvPr/>
          </p:nvSpPr>
          <p:spPr bwMode="hidden">
            <a:xfrm>
              <a:off x="635" y="1060"/>
              <a:ext cx="106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4231" name="Oval 135"/>
            <p:cNvSpPr>
              <a:spLocks noChangeArrowheads="1"/>
            </p:cNvSpPr>
            <p:nvPr/>
          </p:nvSpPr>
          <p:spPr bwMode="hidden">
            <a:xfrm>
              <a:off x="1540" y="1050"/>
              <a:ext cx="106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4232" name="Oval 136"/>
            <p:cNvSpPr>
              <a:spLocks noChangeArrowheads="1"/>
            </p:cNvSpPr>
            <p:nvPr/>
          </p:nvSpPr>
          <p:spPr bwMode="hidden">
            <a:xfrm>
              <a:off x="1120" y="1063"/>
              <a:ext cx="105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4233" name="Oval 137"/>
            <p:cNvSpPr>
              <a:spLocks noChangeArrowheads="1"/>
            </p:cNvSpPr>
            <p:nvPr/>
          </p:nvSpPr>
          <p:spPr bwMode="hidden">
            <a:xfrm>
              <a:off x="4131" y="1284"/>
              <a:ext cx="111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4234" name="Oval 138"/>
            <p:cNvSpPr>
              <a:spLocks noChangeArrowheads="1"/>
            </p:cNvSpPr>
            <p:nvPr/>
          </p:nvSpPr>
          <p:spPr bwMode="hidden">
            <a:xfrm>
              <a:off x="3477" y="1163"/>
              <a:ext cx="112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4235" name="Oval 139"/>
            <p:cNvSpPr>
              <a:spLocks noChangeArrowheads="1"/>
            </p:cNvSpPr>
            <p:nvPr/>
          </p:nvSpPr>
          <p:spPr bwMode="hidden">
            <a:xfrm>
              <a:off x="3315" y="1229"/>
              <a:ext cx="112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4236" name="Oval 140"/>
            <p:cNvSpPr>
              <a:spLocks noChangeArrowheads="1"/>
            </p:cNvSpPr>
            <p:nvPr/>
          </p:nvSpPr>
          <p:spPr bwMode="hidden">
            <a:xfrm>
              <a:off x="3174" y="1112"/>
              <a:ext cx="112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4237" name="Oval 141"/>
            <p:cNvSpPr>
              <a:spLocks noChangeArrowheads="1"/>
            </p:cNvSpPr>
            <p:nvPr/>
          </p:nvSpPr>
          <p:spPr bwMode="hidden">
            <a:xfrm>
              <a:off x="2396" y="1051"/>
              <a:ext cx="112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7843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4238" name="Oval 142"/>
            <p:cNvSpPr>
              <a:spLocks noChangeArrowheads="1"/>
            </p:cNvSpPr>
            <p:nvPr/>
          </p:nvSpPr>
          <p:spPr bwMode="hidden">
            <a:xfrm>
              <a:off x="2769" y="1446"/>
              <a:ext cx="111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4239" name="Oval 143"/>
            <p:cNvSpPr>
              <a:spLocks noChangeArrowheads="1"/>
            </p:cNvSpPr>
            <p:nvPr/>
          </p:nvSpPr>
          <p:spPr bwMode="hidden">
            <a:xfrm>
              <a:off x="2656" y="1294"/>
              <a:ext cx="112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4240" name="Oval 144"/>
            <p:cNvSpPr>
              <a:spLocks noChangeArrowheads="1"/>
            </p:cNvSpPr>
            <p:nvPr/>
          </p:nvSpPr>
          <p:spPr bwMode="hidden">
            <a:xfrm>
              <a:off x="2501" y="1159"/>
              <a:ext cx="111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4706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4241" name="Oval 145"/>
            <p:cNvSpPr>
              <a:spLocks noChangeArrowheads="1"/>
            </p:cNvSpPr>
            <p:nvPr/>
          </p:nvSpPr>
          <p:spPr bwMode="hidden">
            <a:xfrm>
              <a:off x="2222" y="1101"/>
              <a:ext cx="112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7843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4242" name="Oval 146"/>
            <p:cNvSpPr>
              <a:spLocks noChangeArrowheads="1"/>
            </p:cNvSpPr>
            <p:nvPr/>
          </p:nvSpPr>
          <p:spPr bwMode="hidden">
            <a:xfrm>
              <a:off x="2029" y="1162"/>
              <a:ext cx="111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7843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4243" name="Oval 147"/>
            <p:cNvSpPr>
              <a:spLocks noChangeArrowheads="1"/>
            </p:cNvSpPr>
            <p:nvPr/>
          </p:nvSpPr>
          <p:spPr bwMode="hidden">
            <a:xfrm>
              <a:off x="1875" y="1356"/>
              <a:ext cx="112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4706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4244" name="Oval 148"/>
            <p:cNvSpPr>
              <a:spLocks noChangeArrowheads="1"/>
            </p:cNvSpPr>
            <p:nvPr/>
          </p:nvSpPr>
          <p:spPr bwMode="hidden">
            <a:xfrm>
              <a:off x="1809" y="1223"/>
              <a:ext cx="111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7843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4245" name="Oval 149"/>
            <p:cNvSpPr>
              <a:spLocks noChangeArrowheads="1"/>
            </p:cNvSpPr>
            <p:nvPr/>
          </p:nvSpPr>
          <p:spPr bwMode="hidden">
            <a:xfrm>
              <a:off x="1738" y="1098"/>
              <a:ext cx="112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4246" name="Oval 150"/>
            <p:cNvSpPr>
              <a:spLocks noChangeArrowheads="1"/>
            </p:cNvSpPr>
            <p:nvPr/>
          </p:nvSpPr>
          <p:spPr bwMode="hidden">
            <a:xfrm>
              <a:off x="1583" y="1289"/>
              <a:ext cx="112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7843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4247" name="Oval 151"/>
            <p:cNvSpPr>
              <a:spLocks noChangeArrowheads="1"/>
            </p:cNvSpPr>
            <p:nvPr/>
          </p:nvSpPr>
          <p:spPr bwMode="hidden">
            <a:xfrm>
              <a:off x="1379" y="1343"/>
              <a:ext cx="112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7843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4248" name="Oval 152"/>
            <p:cNvSpPr>
              <a:spLocks noChangeArrowheads="1"/>
            </p:cNvSpPr>
            <p:nvPr/>
          </p:nvSpPr>
          <p:spPr bwMode="hidden">
            <a:xfrm>
              <a:off x="1529" y="1156"/>
              <a:ext cx="112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4249" name="Oval 153"/>
            <p:cNvSpPr>
              <a:spLocks noChangeArrowheads="1"/>
            </p:cNvSpPr>
            <p:nvPr/>
          </p:nvSpPr>
          <p:spPr bwMode="hidden">
            <a:xfrm>
              <a:off x="1294" y="1222"/>
              <a:ext cx="112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4250" name="Oval 154"/>
            <p:cNvSpPr>
              <a:spLocks noChangeArrowheads="1"/>
            </p:cNvSpPr>
            <p:nvPr/>
          </p:nvSpPr>
          <p:spPr bwMode="hidden">
            <a:xfrm>
              <a:off x="1314" y="1112"/>
              <a:ext cx="112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4251" name="Oval 155"/>
            <p:cNvSpPr>
              <a:spLocks noChangeArrowheads="1"/>
            </p:cNvSpPr>
            <p:nvPr/>
          </p:nvSpPr>
          <p:spPr bwMode="hidden">
            <a:xfrm>
              <a:off x="1082" y="1166"/>
              <a:ext cx="111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4252" name="Oval 156"/>
            <p:cNvSpPr>
              <a:spLocks noChangeArrowheads="1"/>
            </p:cNvSpPr>
            <p:nvPr/>
          </p:nvSpPr>
          <p:spPr bwMode="hidden">
            <a:xfrm>
              <a:off x="877" y="1121"/>
              <a:ext cx="112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4253" name="Oval 157"/>
            <p:cNvSpPr>
              <a:spLocks noChangeArrowheads="1"/>
            </p:cNvSpPr>
            <p:nvPr/>
          </p:nvSpPr>
          <p:spPr bwMode="hidden">
            <a:xfrm>
              <a:off x="875" y="1216"/>
              <a:ext cx="111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4254" name="Oval 158"/>
            <p:cNvSpPr>
              <a:spLocks noChangeArrowheads="1"/>
            </p:cNvSpPr>
            <p:nvPr/>
          </p:nvSpPr>
          <p:spPr bwMode="hidden">
            <a:xfrm>
              <a:off x="680" y="1170"/>
              <a:ext cx="112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4255" name="Oval 159"/>
            <p:cNvSpPr>
              <a:spLocks noChangeArrowheads="1"/>
            </p:cNvSpPr>
            <p:nvPr/>
          </p:nvSpPr>
          <p:spPr bwMode="hidden">
            <a:xfrm>
              <a:off x="411" y="1232"/>
              <a:ext cx="111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4256" name="Oval 160"/>
            <p:cNvSpPr>
              <a:spLocks noChangeArrowheads="1"/>
            </p:cNvSpPr>
            <p:nvPr/>
          </p:nvSpPr>
          <p:spPr bwMode="hidden">
            <a:xfrm>
              <a:off x="434" y="1100"/>
              <a:ext cx="112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4257" name="Oval 161"/>
            <p:cNvSpPr>
              <a:spLocks noChangeArrowheads="1"/>
            </p:cNvSpPr>
            <p:nvPr/>
          </p:nvSpPr>
          <p:spPr bwMode="hidden">
            <a:xfrm>
              <a:off x="119" y="1312"/>
              <a:ext cx="111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4258" name="Oval 162"/>
            <p:cNvSpPr>
              <a:spLocks noChangeArrowheads="1"/>
            </p:cNvSpPr>
            <p:nvPr/>
          </p:nvSpPr>
          <p:spPr bwMode="hidden">
            <a:xfrm>
              <a:off x="858" y="1001"/>
              <a:ext cx="101" cy="38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4259" name="Oval 163"/>
            <p:cNvSpPr>
              <a:spLocks noChangeArrowheads="1"/>
            </p:cNvSpPr>
            <p:nvPr/>
          </p:nvSpPr>
          <p:spPr bwMode="hidden">
            <a:xfrm>
              <a:off x="1341" y="1013"/>
              <a:ext cx="101" cy="39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4260" name="Oval 164"/>
            <p:cNvSpPr>
              <a:spLocks noChangeArrowheads="1"/>
            </p:cNvSpPr>
            <p:nvPr/>
          </p:nvSpPr>
          <p:spPr bwMode="hidden">
            <a:xfrm>
              <a:off x="1739" y="1008"/>
              <a:ext cx="101" cy="38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4261" name="Oval 165"/>
            <p:cNvSpPr>
              <a:spLocks noChangeArrowheads="1"/>
            </p:cNvSpPr>
            <p:nvPr/>
          </p:nvSpPr>
          <p:spPr bwMode="hidden">
            <a:xfrm>
              <a:off x="2116" y="1001"/>
              <a:ext cx="100" cy="39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4262" name="Oval 166"/>
            <p:cNvSpPr>
              <a:spLocks noChangeArrowheads="1"/>
            </p:cNvSpPr>
            <p:nvPr/>
          </p:nvSpPr>
          <p:spPr bwMode="hidden">
            <a:xfrm>
              <a:off x="2320" y="941"/>
              <a:ext cx="101" cy="39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4263" name="Oval 167"/>
            <p:cNvSpPr>
              <a:spLocks noChangeArrowheads="1"/>
            </p:cNvSpPr>
            <p:nvPr/>
          </p:nvSpPr>
          <p:spPr bwMode="hidden">
            <a:xfrm>
              <a:off x="2601" y="995"/>
              <a:ext cx="101" cy="39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4264" name="Oval 168"/>
            <p:cNvSpPr>
              <a:spLocks noChangeArrowheads="1"/>
            </p:cNvSpPr>
            <p:nvPr/>
          </p:nvSpPr>
          <p:spPr bwMode="hidden">
            <a:xfrm>
              <a:off x="1667" y="1420"/>
              <a:ext cx="106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4706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4265" name="Oval 169"/>
            <p:cNvSpPr>
              <a:spLocks noChangeArrowheads="1"/>
            </p:cNvSpPr>
            <p:nvPr/>
          </p:nvSpPr>
          <p:spPr bwMode="hidden">
            <a:xfrm>
              <a:off x="2557" y="1516"/>
              <a:ext cx="123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4266" name="Oval 170"/>
            <p:cNvSpPr>
              <a:spLocks noChangeArrowheads="1"/>
            </p:cNvSpPr>
            <p:nvPr/>
          </p:nvSpPr>
          <p:spPr bwMode="hidden">
            <a:xfrm>
              <a:off x="3619" y="1287"/>
              <a:ext cx="112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4267" name="Oval 171"/>
            <p:cNvSpPr>
              <a:spLocks noChangeArrowheads="1"/>
            </p:cNvSpPr>
            <p:nvPr/>
          </p:nvSpPr>
          <p:spPr bwMode="hidden">
            <a:xfrm>
              <a:off x="3791" y="1212"/>
              <a:ext cx="111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4268" name="Oval 172"/>
            <p:cNvSpPr>
              <a:spLocks noChangeArrowheads="1"/>
            </p:cNvSpPr>
            <p:nvPr/>
          </p:nvSpPr>
          <p:spPr bwMode="hidden">
            <a:xfrm>
              <a:off x="2134" y="908"/>
              <a:ext cx="79" cy="3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4269" name="Oval 173"/>
            <p:cNvSpPr>
              <a:spLocks noChangeArrowheads="1"/>
            </p:cNvSpPr>
            <p:nvPr/>
          </p:nvSpPr>
          <p:spPr bwMode="hidden">
            <a:xfrm>
              <a:off x="1264" y="908"/>
              <a:ext cx="79" cy="3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4270" name="Oval 174"/>
            <p:cNvSpPr>
              <a:spLocks noChangeArrowheads="1"/>
            </p:cNvSpPr>
            <p:nvPr/>
          </p:nvSpPr>
          <p:spPr bwMode="hidden">
            <a:xfrm>
              <a:off x="1471" y="869"/>
              <a:ext cx="79" cy="3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4271" name="Oval 175"/>
            <p:cNvSpPr>
              <a:spLocks noChangeArrowheads="1"/>
            </p:cNvSpPr>
            <p:nvPr/>
          </p:nvSpPr>
          <p:spPr bwMode="hidden">
            <a:xfrm>
              <a:off x="1650" y="824"/>
              <a:ext cx="83" cy="3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4272" name="Oval 176"/>
            <p:cNvSpPr>
              <a:spLocks noChangeArrowheads="1"/>
            </p:cNvSpPr>
            <p:nvPr/>
          </p:nvSpPr>
          <p:spPr bwMode="hidden">
            <a:xfrm>
              <a:off x="1918" y="869"/>
              <a:ext cx="84" cy="3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4273" name="Oval 177"/>
            <p:cNvSpPr>
              <a:spLocks noChangeArrowheads="1"/>
            </p:cNvSpPr>
            <p:nvPr/>
          </p:nvSpPr>
          <p:spPr bwMode="hidden">
            <a:xfrm>
              <a:off x="1720" y="923"/>
              <a:ext cx="83" cy="3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4274" name="Oval 178"/>
            <p:cNvSpPr>
              <a:spLocks noChangeArrowheads="1"/>
            </p:cNvSpPr>
            <p:nvPr/>
          </p:nvSpPr>
          <p:spPr bwMode="hidden">
            <a:xfrm>
              <a:off x="1913" y="957"/>
              <a:ext cx="95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4275" name="Oval 179"/>
            <p:cNvSpPr>
              <a:spLocks noChangeArrowheads="1"/>
            </p:cNvSpPr>
            <p:nvPr/>
          </p:nvSpPr>
          <p:spPr bwMode="hidden">
            <a:xfrm>
              <a:off x="1541" y="962"/>
              <a:ext cx="89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4276" name="Oval 180"/>
            <p:cNvSpPr>
              <a:spLocks noChangeArrowheads="1"/>
            </p:cNvSpPr>
            <p:nvPr/>
          </p:nvSpPr>
          <p:spPr bwMode="hidden">
            <a:xfrm>
              <a:off x="1076" y="953"/>
              <a:ext cx="101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4277" name="Oval 181"/>
            <p:cNvSpPr>
              <a:spLocks noChangeArrowheads="1"/>
            </p:cNvSpPr>
            <p:nvPr/>
          </p:nvSpPr>
          <p:spPr bwMode="hidden">
            <a:xfrm>
              <a:off x="1983" y="4027"/>
              <a:ext cx="195" cy="105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4278" name="Oval 182"/>
            <p:cNvSpPr>
              <a:spLocks noChangeArrowheads="1"/>
            </p:cNvSpPr>
            <p:nvPr/>
          </p:nvSpPr>
          <p:spPr bwMode="hidden">
            <a:xfrm>
              <a:off x="2460" y="3671"/>
              <a:ext cx="196" cy="112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4279" name="Oval 183"/>
            <p:cNvSpPr>
              <a:spLocks noChangeArrowheads="1"/>
            </p:cNvSpPr>
            <p:nvPr/>
          </p:nvSpPr>
          <p:spPr bwMode="hidden">
            <a:xfrm>
              <a:off x="3238" y="3121"/>
              <a:ext cx="168" cy="95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4280" name="Oval 184"/>
            <p:cNvSpPr>
              <a:spLocks noChangeArrowheads="1"/>
            </p:cNvSpPr>
            <p:nvPr/>
          </p:nvSpPr>
          <p:spPr bwMode="hidden">
            <a:xfrm>
              <a:off x="3550" y="2880"/>
              <a:ext cx="157" cy="89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4281" name="Oval 185"/>
            <p:cNvSpPr>
              <a:spLocks noChangeArrowheads="1"/>
            </p:cNvSpPr>
            <p:nvPr/>
          </p:nvSpPr>
          <p:spPr bwMode="hidden">
            <a:xfrm>
              <a:off x="2892" y="3377"/>
              <a:ext cx="168" cy="95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4282" name="Oval 186"/>
            <p:cNvSpPr>
              <a:spLocks noChangeArrowheads="1"/>
            </p:cNvSpPr>
            <p:nvPr/>
          </p:nvSpPr>
          <p:spPr bwMode="hidden">
            <a:xfrm>
              <a:off x="3869" y="2657"/>
              <a:ext cx="151" cy="84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4283" name="Oval 187"/>
            <p:cNvSpPr>
              <a:spLocks noChangeArrowheads="1"/>
            </p:cNvSpPr>
            <p:nvPr/>
          </p:nvSpPr>
          <p:spPr bwMode="hidden">
            <a:xfrm>
              <a:off x="4090" y="2475"/>
              <a:ext cx="156" cy="89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4284" name="Oval 188"/>
            <p:cNvSpPr>
              <a:spLocks noChangeArrowheads="1"/>
            </p:cNvSpPr>
            <p:nvPr/>
          </p:nvSpPr>
          <p:spPr bwMode="hidden">
            <a:xfrm>
              <a:off x="4327" y="2314"/>
              <a:ext cx="134" cy="72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4285" name="Oval 189"/>
            <p:cNvSpPr>
              <a:spLocks noChangeArrowheads="1"/>
            </p:cNvSpPr>
            <p:nvPr/>
          </p:nvSpPr>
          <p:spPr bwMode="hidden">
            <a:xfrm>
              <a:off x="4712" y="2022"/>
              <a:ext cx="134" cy="73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4286" name="Oval 190"/>
            <p:cNvSpPr>
              <a:spLocks noChangeArrowheads="1"/>
            </p:cNvSpPr>
            <p:nvPr/>
          </p:nvSpPr>
          <p:spPr bwMode="hidden">
            <a:xfrm>
              <a:off x="4533" y="2162"/>
              <a:ext cx="139" cy="6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4287" name="Oval 191"/>
            <p:cNvSpPr>
              <a:spLocks noChangeArrowheads="1"/>
            </p:cNvSpPr>
            <p:nvPr/>
          </p:nvSpPr>
          <p:spPr bwMode="hidden">
            <a:xfrm>
              <a:off x="4863" y="1920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4288" name="Oval 192"/>
            <p:cNvSpPr>
              <a:spLocks noChangeArrowheads="1"/>
            </p:cNvSpPr>
            <p:nvPr/>
          </p:nvSpPr>
          <p:spPr bwMode="hidden">
            <a:xfrm>
              <a:off x="5009" y="1807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4289" name="Oval 193"/>
            <p:cNvSpPr>
              <a:spLocks noChangeArrowheads="1"/>
            </p:cNvSpPr>
            <p:nvPr/>
          </p:nvSpPr>
          <p:spPr bwMode="hidden">
            <a:xfrm>
              <a:off x="5161" y="1702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4290" name="Oval 194"/>
            <p:cNvSpPr>
              <a:spLocks noChangeArrowheads="1"/>
            </p:cNvSpPr>
            <p:nvPr/>
          </p:nvSpPr>
          <p:spPr bwMode="hidden">
            <a:xfrm>
              <a:off x="5277" y="1614"/>
              <a:ext cx="124" cy="5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4291" name="Oval 195"/>
            <p:cNvSpPr>
              <a:spLocks noChangeArrowheads="1"/>
            </p:cNvSpPr>
            <p:nvPr/>
          </p:nvSpPr>
          <p:spPr bwMode="hidden">
            <a:xfrm>
              <a:off x="5398" y="1521"/>
              <a:ext cx="123" cy="5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4292" name="Oval 196"/>
            <p:cNvSpPr>
              <a:spLocks noChangeArrowheads="1"/>
            </p:cNvSpPr>
            <p:nvPr/>
          </p:nvSpPr>
          <p:spPr bwMode="hidden">
            <a:xfrm>
              <a:off x="3255" y="4071"/>
              <a:ext cx="196" cy="106"/>
            </a:xfrm>
            <a:prstGeom prst="ellipse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4293" name="Oval 197"/>
            <p:cNvSpPr>
              <a:spLocks noChangeArrowheads="1"/>
            </p:cNvSpPr>
            <p:nvPr/>
          </p:nvSpPr>
          <p:spPr bwMode="hidden">
            <a:xfrm>
              <a:off x="3651" y="3693"/>
              <a:ext cx="196" cy="111"/>
            </a:xfrm>
            <a:prstGeom prst="ellipse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4294" name="Oval 198"/>
            <p:cNvSpPr>
              <a:spLocks noChangeArrowheads="1"/>
            </p:cNvSpPr>
            <p:nvPr/>
          </p:nvSpPr>
          <p:spPr bwMode="hidden">
            <a:xfrm>
              <a:off x="4773" y="3705"/>
              <a:ext cx="201" cy="106"/>
            </a:xfrm>
            <a:prstGeom prst="ellipse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shade val="39216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4295" name="Oval 199"/>
            <p:cNvSpPr>
              <a:spLocks noChangeArrowheads="1"/>
            </p:cNvSpPr>
            <p:nvPr/>
          </p:nvSpPr>
          <p:spPr bwMode="hidden">
            <a:xfrm>
              <a:off x="4491" y="4049"/>
              <a:ext cx="196" cy="105"/>
            </a:xfrm>
            <a:prstGeom prst="ellipse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shade val="39216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4296" name="Oval 200"/>
            <p:cNvSpPr>
              <a:spLocks noChangeArrowheads="1"/>
            </p:cNvSpPr>
            <p:nvPr/>
          </p:nvSpPr>
          <p:spPr bwMode="hidden">
            <a:xfrm>
              <a:off x="3989" y="3396"/>
              <a:ext cx="168" cy="96"/>
            </a:xfrm>
            <a:prstGeom prst="ellipse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4297" name="Oval 201"/>
            <p:cNvSpPr>
              <a:spLocks noChangeArrowheads="1"/>
            </p:cNvSpPr>
            <p:nvPr/>
          </p:nvSpPr>
          <p:spPr bwMode="hidden">
            <a:xfrm>
              <a:off x="4263" y="3141"/>
              <a:ext cx="167" cy="95"/>
            </a:xfrm>
            <a:prstGeom prst="ellipse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4298" name="Oval 202"/>
            <p:cNvSpPr>
              <a:spLocks noChangeArrowheads="1"/>
            </p:cNvSpPr>
            <p:nvPr/>
          </p:nvSpPr>
          <p:spPr bwMode="hidden">
            <a:xfrm>
              <a:off x="5044" y="3418"/>
              <a:ext cx="167" cy="95"/>
            </a:xfrm>
            <a:prstGeom prst="ellipse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shade val="39216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4299" name="Oval 203"/>
            <p:cNvSpPr>
              <a:spLocks noChangeArrowheads="1"/>
            </p:cNvSpPr>
            <p:nvPr/>
          </p:nvSpPr>
          <p:spPr bwMode="hidden">
            <a:xfrm>
              <a:off x="4553" y="2873"/>
              <a:ext cx="156" cy="83"/>
            </a:xfrm>
            <a:prstGeom prst="ellipse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4300" name="Oval 204"/>
            <p:cNvSpPr>
              <a:spLocks noChangeArrowheads="1"/>
            </p:cNvSpPr>
            <p:nvPr/>
          </p:nvSpPr>
          <p:spPr bwMode="hidden">
            <a:xfrm>
              <a:off x="5293" y="3116"/>
              <a:ext cx="168" cy="95"/>
            </a:xfrm>
            <a:prstGeom prst="ellipse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4301" name="Oval 205"/>
            <p:cNvSpPr>
              <a:spLocks noChangeArrowheads="1"/>
            </p:cNvSpPr>
            <p:nvPr/>
          </p:nvSpPr>
          <p:spPr bwMode="hidden">
            <a:xfrm>
              <a:off x="5497" y="2879"/>
              <a:ext cx="156" cy="89"/>
            </a:xfrm>
            <a:prstGeom prst="ellipse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shade val="39216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4302" name="Oval 206"/>
            <p:cNvSpPr>
              <a:spLocks noChangeArrowheads="1"/>
            </p:cNvSpPr>
            <p:nvPr/>
          </p:nvSpPr>
          <p:spPr bwMode="hidden">
            <a:xfrm>
              <a:off x="4772" y="2673"/>
              <a:ext cx="156" cy="83"/>
            </a:xfrm>
            <a:prstGeom prst="ellipse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4303" name="Oval 207"/>
            <p:cNvSpPr>
              <a:spLocks noChangeArrowheads="1"/>
            </p:cNvSpPr>
            <p:nvPr/>
          </p:nvSpPr>
          <p:spPr bwMode="hidden">
            <a:xfrm>
              <a:off x="4966" y="2488"/>
              <a:ext cx="156" cy="84"/>
            </a:xfrm>
            <a:prstGeom prst="ellipse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4304" name="Oval 208"/>
            <p:cNvSpPr>
              <a:spLocks noChangeArrowheads="1"/>
            </p:cNvSpPr>
            <p:nvPr/>
          </p:nvSpPr>
          <p:spPr bwMode="hidden">
            <a:xfrm>
              <a:off x="5444" y="2052"/>
              <a:ext cx="134" cy="73"/>
            </a:xfrm>
            <a:prstGeom prst="ellipse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4305" name="Oval 209"/>
            <p:cNvSpPr>
              <a:spLocks noChangeArrowheads="1"/>
            </p:cNvSpPr>
            <p:nvPr/>
          </p:nvSpPr>
          <p:spPr bwMode="hidden">
            <a:xfrm>
              <a:off x="5161" y="2314"/>
              <a:ext cx="140" cy="73"/>
            </a:xfrm>
            <a:prstGeom prst="ellipse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4306" name="Oval 210"/>
            <p:cNvSpPr>
              <a:spLocks noChangeArrowheads="1"/>
            </p:cNvSpPr>
            <p:nvPr/>
          </p:nvSpPr>
          <p:spPr bwMode="hidden">
            <a:xfrm>
              <a:off x="5318" y="2176"/>
              <a:ext cx="134" cy="61"/>
            </a:xfrm>
            <a:prstGeom prst="ellipse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4307" name="Oval 211"/>
            <p:cNvSpPr>
              <a:spLocks noChangeArrowheads="1"/>
            </p:cNvSpPr>
            <p:nvPr/>
          </p:nvSpPr>
          <p:spPr bwMode="hidden">
            <a:xfrm>
              <a:off x="5581" y="1933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4308" name="Oval 212"/>
            <p:cNvSpPr>
              <a:spLocks noChangeArrowheads="1"/>
            </p:cNvSpPr>
            <p:nvPr/>
          </p:nvSpPr>
          <p:spPr bwMode="hidden">
            <a:xfrm>
              <a:off x="5689" y="1811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4309" name="Oval 213"/>
            <p:cNvSpPr>
              <a:spLocks noChangeArrowheads="1"/>
            </p:cNvSpPr>
            <p:nvPr/>
          </p:nvSpPr>
          <p:spPr bwMode="hidden">
            <a:xfrm>
              <a:off x="5663" y="2680"/>
              <a:ext cx="156" cy="83"/>
            </a:xfrm>
            <a:prstGeom prst="ellipse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4310" name="Oval 214"/>
            <p:cNvSpPr>
              <a:spLocks noChangeArrowheads="1"/>
            </p:cNvSpPr>
            <p:nvPr/>
          </p:nvSpPr>
          <p:spPr bwMode="hidden">
            <a:xfrm>
              <a:off x="-65" y="2865"/>
              <a:ext cx="150" cy="89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4311" name="Oval 215"/>
            <p:cNvSpPr>
              <a:spLocks noChangeArrowheads="1"/>
            </p:cNvSpPr>
            <p:nvPr/>
          </p:nvSpPr>
          <p:spPr bwMode="hidden">
            <a:xfrm>
              <a:off x="2" y="2477"/>
              <a:ext cx="156" cy="89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4312" name="Oval 216"/>
            <p:cNvSpPr>
              <a:spLocks noChangeArrowheads="1"/>
            </p:cNvSpPr>
            <p:nvPr/>
          </p:nvSpPr>
          <p:spPr bwMode="hidden">
            <a:xfrm>
              <a:off x="-9" y="1436"/>
              <a:ext cx="106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4313" name="Oval 217"/>
            <p:cNvSpPr>
              <a:spLocks noChangeArrowheads="1"/>
            </p:cNvSpPr>
            <p:nvPr/>
          </p:nvSpPr>
          <p:spPr bwMode="hidden">
            <a:xfrm>
              <a:off x="5624" y="4010"/>
              <a:ext cx="201" cy="106"/>
            </a:xfrm>
            <a:prstGeom prst="ellipse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shade val="39216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</p:grpSp>
      <p:sp>
        <p:nvSpPr>
          <p:cNvPr id="4314" name="Rectangle 218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3638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smtClean="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>
              <a:defRPr/>
            </a:pPr>
            <a:fld id="{8FB715F5-2BCF-4658-89AD-DF658DE5920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4315" name="Rectangle 219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3638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smtClean="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316" name="Rectangle 22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3638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200" smtClean="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317" name="Rectangle 221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3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318" name="Rectangle 22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72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Blip>
          <a:blip r:embed="rId13"/>
        </a:buBlip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itchFamily="2" charset="2"/>
        <a:buChar char="n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Blip>
          <a:blip r:embed="rId13"/>
        </a:buBlip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Blip>
          <a:blip r:embed="rId13"/>
        </a:buBlip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Blip>
          <a:blip r:embed="rId13"/>
        </a:buBlip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Blip>
          <a:blip r:embed="rId13"/>
        </a:buBlip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Blip>
          <a:blip r:embed="rId13"/>
        </a:buBlip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Blip>
          <a:blip r:embed="rId13"/>
        </a:buBlip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4" Type="http://schemas.openxmlformats.org/officeDocument/2006/relationships/oleObject" Target="../embeddings/oleObject2.bin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2.v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6" Type="http://schemas.openxmlformats.org/officeDocument/2006/relationships/oleObject" Target="../embeddings/oleObject6.bin"/><Relationship Id="rId5" Type="http://schemas.openxmlformats.org/officeDocument/2006/relationships/oleObject" Target="../embeddings/oleObject5.bin"/><Relationship Id="rId4" Type="http://schemas.openxmlformats.org/officeDocument/2006/relationships/oleObject" Target="../embeddings/oleObject4.bin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1.bin"/><Relationship Id="rId13" Type="http://schemas.openxmlformats.org/officeDocument/2006/relationships/oleObject" Target="../embeddings/oleObject16.bin"/><Relationship Id="rId3" Type="http://schemas.openxmlformats.org/officeDocument/2006/relationships/image" Target="../media/image1.png"/><Relationship Id="rId7" Type="http://schemas.openxmlformats.org/officeDocument/2006/relationships/oleObject" Target="../embeddings/oleObject10.bin"/><Relationship Id="rId12" Type="http://schemas.openxmlformats.org/officeDocument/2006/relationships/oleObject" Target="../embeddings/oleObject15.bin"/><Relationship Id="rId17" Type="http://schemas.openxmlformats.org/officeDocument/2006/relationships/oleObject" Target="../embeddings/oleObject20.bin"/><Relationship Id="rId2" Type="http://schemas.openxmlformats.org/officeDocument/2006/relationships/slideLayout" Target="../slideLayouts/slideLayout2.xml"/><Relationship Id="rId16" Type="http://schemas.openxmlformats.org/officeDocument/2006/relationships/oleObject" Target="../embeddings/oleObject19.bin"/><Relationship Id="rId1" Type="http://schemas.openxmlformats.org/officeDocument/2006/relationships/vmlDrawing" Target="../drawings/vmlDrawing4.vml"/><Relationship Id="rId6" Type="http://schemas.openxmlformats.org/officeDocument/2006/relationships/oleObject" Target="../embeddings/oleObject9.bin"/><Relationship Id="rId11" Type="http://schemas.openxmlformats.org/officeDocument/2006/relationships/oleObject" Target="../embeddings/oleObject14.bin"/><Relationship Id="rId5" Type="http://schemas.openxmlformats.org/officeDocument/2006/relationships/oleObject" Target="../embeddings/oleObject8.bin"/><Relationship Id="rId15" Type="http://schemas.openxmlformats.org/officeDocument/2006/relationships/oleObject" Target="../embeddings/oleObject18.bin"/><Relationship Id="rId10" Type="http://schemas.openxmlformats.org/officeDocument/2006/relationships/oleObject" Target="../embeddings/oleObject13.bin"/><Relationship Id="rId4" Type="http://schemas.openxmlformats.org/officeDocument/2006/relationships/oleObject" Target="../embeddings/oleObject7.bin"/><Relationship Id="rId9" Type="http://schemas.openxmlformats.org/officeDocument/2006/relationships/oleObject" Target="../embeddings/oleObject12.bin"/><Relationship Id="rId14" Type="http://schemas.openxmlformats.org/officeDocument/2006/relationships/oleObject" Target="../embeddings/oleObject17.bin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916238" y="2781300"/>
            <a:ext cx="3311525" cy="2089150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r>
              <a:rPr lang="cs-CZ" sz="5400" dirty="0" smtClean="0">
                <a:solidFill>
                  <a:srgbClr val="CCFF66"/>
                </a:solidFill>
              </a:rPr>
              <a:t>Jehlan</a:t>
            </a:r>
          </a:p>
        </p:txBody>
      </p:sp>
      <p:sp>
        <p:nvSpPr>
          <p:cNvPr id="7171" name="TextovéPole 10"/>
          <p:cNvSpPr txBox="1">
            <a:spLocks noChangeArrowheads="1"/>
          </p:cNvSpPr>
          <p:nvPr/>
        </p:nvSpPr>
        <p:spPr bwMode="auto">
          <a:xfrm>
            <a:off x="179388" y="6596063"/>
            <a:ext cx="1331912" cy="261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1100" b="1"/>
              <a:t>ZŠ Hejnice</a:t>
            </a:r>
          </a:p>
        </p:txBody>
      </p:sp>
      <p:sp>
        <p:nvSpPr>
          <p:cNvPr id="7172" name="TextovéPole 10"/>
          <p:cNvSpPr txBox="1">
            <a:spLocks noChangeArrowheads="1"/>
          </p:cNvSpPr>
          <p:nvPr/>
        </p:nvSpPr>
        <p:spPr bwMode="auto">
          <a:xfrm>
            <a:off x="7667625" y="6596063"/>
            <a:ext cx="1331913" cy="261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1100" b="1"/>
              <a:t>Mgr. Jan Kašpar</a:t>
            </a:r>
          </a:p>
        </p:txBody>
      </p:sp>
      <p:pic>
        <p:nvPicPr>
          <p:cNvPr id="7173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19250" y="260350"/>
            <a:ext cx="5715000" cy="1247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Rovnoramenný trojúhelník 7"/>
          <p:cNvSpPr/>
          <p:nvPr/>
        </p:nvSpPr>
        <p:spPr>
          <a:xfrm>
            <a:off x="4787900" y="2781300"/>
            <a:ext cx="2232025" cy="3168650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9" name="Rovnoramenný trojúhelník 8"/>
          <p:cNvSpPr/>
          <p:nvPr/>
        </p:nvSpPr>
        <p:spPr>
          <a:xfrm rot="19727951">
            <a:off x="6069013" y="2603500"/>
            <a:ext cx="1371600" cy="3222625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755650" y="476250"/>
            <a:ext cx="7772400" cy="936625"/>
          </a:xfrm>
        </p:spPr>
        <p:txBody>
          <a:bodyPr/>
          <a:lstStyle/>
          <a:p>
            <a:pPr eaLnBrk="1" hangingPunct="1">
              <a:defRPr/>
            </a:pPr>
            <a:r>
              <a:rPr lang="cs-CZ" sz="4800" dirty="0" smtClean="0"/>
              <a:t>Základní vzorečky: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395288" y="2492375"/>
            <a:ext cx="8424862" cy="3097213"/>
          </a:xfrm>
        </p:spPr>
        <p:txBody>
          <a:bodyPr/>
          <a:lstStyle/>
          <a:p>
            <a:pPr marL="609600" indent="-609600" algn="l" eaLnBrk="1" hangingPunct="1">
              <a:defRPr/>
            </a:pPr>
            <a:r>
              <a:rPr lang="cs-CZ" dirty="0" smtClean="0"/>
              <a:t>Objem:</a:t>
            </a:r>
          </a:p>
        </p:txBody>
      </p:sp>
      <p:graphicFrame>
        <p:nvGraphicFramePr>
          <p:cNvPr id="6" name="Object 4"/>
          <p:cNvGraphicFramePr>
            <a:graphicFrameLocks noChangeAspect="1"/>
          </p:cNvGraphicFramePr>
          <p:nvPr/>
        </p:nvGraphicFramePr>
        <p:xfrm>
          <a:off x="2416175" y="1700213"/>
          <a:ext cx="3387725" cy="2281237"/>
        </p:xfrm>
        <a:graphic>
          <a:graphicData uri="http://schemas.openxmlformats.org/presentationml/2006/ole">
            <p:oleObj spid="_x0000_s1026" name="Rovnice" r:id="rId3" imgW="583920" imgH="393480" progId="Equation.3">
              <p:embed/>
            </p:oleObj>
          </a:graphicData>
        </a:graphic>
      </p:graphicFrame>
      <p:sp>
        <p:nvSpPr>
          <p:cNvPr id="7" name="Rectangle 3"/>
          <p:cNvSpPr txBox="1">
            <a:spLocks noChangeArrowheads="1"/>
          </p:cNvSpPr>
          <p:nvPr/>
        </p:nvSpPr>
        <p:spPr bwMode="auto">
          <a:xfrm>
            <a:off x="719138" y="4221163"/>
            <a:ext cx="8424862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609600" indent="-609600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None/>
              <a:defRPr/>
            </a:pPr>
            <a:r>
              <a:rPr lang="cs-CZ" sz="3200" kern="0" dirty="0" err="1"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rPr>
              <a:t>Sp</a:t>
            </a:r>
            <a:r>
              <a:rPr lang="cs-CZ" sz="3200" kern="0" dirty="0"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rPr>
              <a:t> = plocha podstavy</a:t>
            </a:r>
          </a:p>
        </p:txBody>
      </p:sp>
      <p:sp>
        <p:nvSpPr>
          <p:cNvPr id="8" name="Rectangle 3"/>
          <p:cNvSpPr txBox="1">
            <a:spLocks noChangeArrowheads="1"/>
          </p:cNvSpPr>
          <p:nvPr/>
        </p:nvSpPr>
        <p:spPr bwMode="auto">
          <a:xfrm>
            <a:off x="755650" y="4941888"/>
            <a:ext cx="8208963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609600" indent="-609600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None/>
              <a:defRPr/>
            </a:pPr>
            <a:r>
              <a:rPr lang="cs-CZ" sz="3200" kern="0" dirty="0"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rPr>
              <a:t>v = tělesová výška</a:t>
            </a:r>
          </a:p>
        </p:txBody>
      </p:sp>
      <p:graphicFrame>
        <p:nvGraphicFramePr>
          <p:cNvPr id="9" name="Object 4"/>
          <p:cNvGraphicFramePr>
            <a:graphicFrameLocks noChangeAspect="1"/>
          </p:cNvGraphicFramePr>
          <p:nvPr/>
        </p:nvGraphicFramePr>
        <p:xfrm>
          <a:off x="5021263" y="4076700"/>
          <a:ext cx="3902075" cy="2281238"/>
        </p:xfrm>
        <a:graphic>
          <a:graphicData uri="http://schemas.openxmlformats.org/presentationml/2006/ole">
            <p:oleObj spid="_x0000_s1027" name="Rovnice" r:id="rId4" imgW="672840" imgH="393480" progId="Equation.3">
              <p:embed/>
            </p:oleObj>
          </a:graphicData>
        </a:graphic>
      </p:graphicFrame>
      <p:sp>
        <p:nvSpPr>
          <p:cNvPr id="10" name="Rectangle 3"/>
          <p:cNvSpPr txBox="1">
            <a:spLocks noChangeArrowheads="1"/>
          </p:cNvSpPr>
          <p:nvPr/>
        </p:nvSpPr>
        <p:spPr bwMode="auto">
          <a:xfrm>
            <a:off x="5724525" y="3357563"/>
            <a:ext cx="3168650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609600" indent="-609600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None/>
              <a:defRPr/>
            </a:pPr>
            <a:r>
              <a:rPr lang="cs-CZ" sz="3200" kern="0" dirty="0"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rPr>
              <a:t>..n</a:t>
            </a:r>
            <a:r>
              <a:rPr lang="cs-CZ" sz="3200" kern="0" dirty="0" err="1"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rPr>
              <a:t>ebo</a:t>
            </a:r>
            <a:r>
              <a:rPr lang="cs-CZ" sz="3200" kern="0" dirty="0"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rPr>
              <a:t> také: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755650" y="476250"/>
            <a:ext cx="7772400" cy="936625"/>
          </a:xfrm>
        </p:spPr>
        <p:txBody>
          <a:bodyPr/>
          <a:lstStyle/>
          <a:p>
            <a:pPr eaLnBrk="1" hangingPunct="1">
              <a:defRPr/>
            </a:pPr>
            <a:r>
              <a:rPr lang="cs-CZ" sz="4800" dirty="0" smtClean="0"/>
              <a:t>Základní vzorečky: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395288" y="1844675"/>
            <a:ext cx="8424862" cy="3097213"/>
          </a:xfrm>
        </p:spPr>
        <p:txBody>
          <a:bodyPr/>
          <a:lstStyle/>
          <a:p>
            <a:pPr marL="609600" indent="-609600" algn="l" eaLnBrk="1" hangingPunct="1">
              <a:defRPr/>
            </a:pPr>
            <a:r>
              <a:rPr lang="cs-CZ" dirty="0" smtClean="0"/>
              <a:t>Povrch:</a:t>
            </a:r>
          </a:p>
        </p:txBody>
      </p:sp>
      <p:graphicFrame>
        <p:nvGraphicFramePr>
          <p:cNvPr id="6" name="Object 4"/>
          <p:cNvGraphicFramePr>
            <a:graphicFrameLocks noChangeAspect="1"/>
          </p:cNvGraphicFramePr>
          <p:nvPr/>
        </p:nvGraphicFramePr>
        <p:xfrm>
          <a:off x="2124075" y="1844675"/>
          <a:ext cx="4049713" cy="1176338"/>
        </p:xfrm>
        <a:graphic>
          <a:graphicData uri="http://schemas.openxmlformats.org/presentationml/2006/ole">
            <p:oleObj spid="_x0000_s2050" name="Rovnice" r:id="rId3" imgW="698400" imgH="203040" progId="Equation.3">
              <p:embed/>
            </p:oleObj>
          </a:graphicData>
        </a:graphic>
      </p:graphicFrame>
      <p:sp>
        <p:nvSpPr>
          <p:cNvPr id="7" name="Rectangle 3"/>
          <p:cNvSpPr txBox="1">
            <a:spLocks noChangeArrowheads="1"/>
          </p:cNvSpPr>
          <p:nvPr/>
        </p:nvSpPr>
        <p:spPr bwMode="auto">
          <a:xfrm>
            <a:off x="719138" y="2924175"/>
            <a:ext cx="8424862" cy="649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609600" indent="-609600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None/>
              <a:defRPr/>
            </a:pPr>
            <a:r>
              <a:rPr lang="cs-CZ" sz="3200" kern="0" dirty="0" err="1"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rPr>
              <a:t>Sp</a:t>
            </a:r>
            <a:r>
              <a:rPr lang="cs-CZ" sz="3200" kern="0" dirty="0"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rPr>
              <a:t> = plocha podstavy</a:t>
            </a:r>
          </a:p>
        </p:txBody>
      </p:sp>
      <p:sp>
        <p:nvSpPr>
          <p:cNvPr id="8" name="Rectangle 3"/>
          <p:cNvSpPr txBox="1">
            <a:spLocks noChangeArrowheads="1"/>
          </p:cNvSpPr>
          <p:nvPr/>
        </p:nvSpPr>
        <p:spPr bwMode="auto">
          <a:xfrm>
            <a:off x="684213" y="3644900"/>
            <a:ext cx="8208962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609600" indent="-609600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None/>
              <a:defRPr/>
            </a:pPr>
            <a:r>
              <a:rPr lang="cs-CZ" sz="3200" kern="0" dirty="0"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rPr>
              <a:t>Q = plášť, tvořený několika trojúhelníky</a:t>
            </a:r>
          </a:p>
        </p:txBody>
      </p:sp>
      <p:sp>
        <p:nvSpPr>
          <p:cNvPr id="9" name="Rovnoramenný trojúhelník 8"/>
          <p:cNvSpPr/>
          <p:nvPr/>
        </p:nvSpPr>
        <p:spPr>
          <a:xfrm>
            <a:off x="1547813" y="4581525"/>
            <a:ext cx="792162" cy="1511300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10" name="Rovnoramenný trojúhelník 9"/>
          <p:cNvSpPr/>
          <p:nvPr/>
        </p:nvSpPr>
        <p:spPr>
          <a:xfrm>
            <a:off x="2339975" y="4581525"/>
            <a:ext cx="792163" cy="1511300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11" name="Rovnoramenný trojúhelník 10"/>
          <p:cNvSpPr/>
          <p:nvPr/>
        </p:nvSpPr>
        <p:spPr>
          <a:xfrm>
            <a:off x="3132138" y="4581525"/>
            <a:ext cx="792162" cy="1511300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12" name="Rovnoramenný trojúhelník 11"/>
          <p:cNvSpPr/>
          <p:nvPr/>
        </p:nvSpPr>
        <p:spPr>
          <a:xfrm>
            <a:off x="3924300" y="4581525"/>
            <a:ext cx="792163" cy="1511300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13" name="Obdélník 12"/>
          <p:cNvSpPr/>
          <p:nvPr/>
        </p:nvSpPr>
        <p:spPr>
          <a:xfrm>
            <a:off x="2339975" y="6092825"/>
            <a:ext cx="792163" cy="76517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12" grpId="0" animBg="1"/>
      <p:bldP spid="1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dirty="0" smtClean="0"/>
              <a:t>Pozor při výpočtu: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1412875"/>
            <a:ext cx="9144000" cy="4533900"/>
          </a:xfrm>
        </p:spPr>
        <p:txBody>
          <a:bodyPr/>
          <a:lstStyle/>
          <a:p>
            <a:pPr eaLnBrk="1" hangingPunct="1">
              <a:buFont typeface="Arial" pitchFamily="34" charset="0"/>
              <a:buChar char="•"/>
              <a:defRPr/>
            </a:pPr>
            <a:r>
              <a:rPr lang="cs-CZ" dirty="0" smtClean="0"/>
              <a:t>Neplést tělesovou a stěnovou výšku!!</a:t>
            </a:r>
          </a:p>
          <a:p>
            <a:pPr eaLnBrk="1" hangingPunct="1">
              <a:buFont typeface="Arial" pitchFamily="34" charset="0"/>
              <a:buChar char="•"/>
              <a:defRPr/>
            </a:pPr>
            <a:r>
              <a:rPr lang="cs-CZ" dirty="0" smtClean="0"/>
              <a:t>Pokud je podstavou pravidelný útvar (RS trojúhelník, čtverec…), jsou všechny trojúhelníky pláště </a:t>
            </a:r>
            <a:r>
              <a:rPr lang="cs-CZ" dirty="0" smtClean="0"/>
              <a:t>shodné.</a:t>
            </a:r>
            <a:endParaRPr lang="cs-CZ" dirty="0" smtClean="0"/>
          </a:p>
        </p:txBody>
      </p:sp>
      <p:sp>
        <p:nvSpPr>
          <p:cNvPr id="9" name="Obdélník 8"/>
          <p:cNvSpPr/>
          <p:nvPr/>
        </p:nvSpPr>
        <p:spPr>
          <a:xfrm>
            <a:off x="5867400" y="4365625"/>
            <a:ext cx="1008063" cy="1008063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10" name="Rovnoramenný trojúhelník 9"/>
          <p:cNvSpPr/>
          <p:nvPr/>
        </p:nvSpPr>
        <p:spPr>
          <a:xfrm>
            <a:off x="5867400" y="2997200"/>
            <a:ext cx="1008063" cy="1368425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11" name="Rovnoramenný trojúhelník 10"/>
          <p:cNvSpPr/>
          <p:nvPr/>
        </p:nvSpPr>
        <p:spPr>
          <a:xfrm rot="5400000">
            <a:off x="7055644" y="4185444"/>
            <a:ext cx="1008063" cy="1368425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12" name="Rovnoramenný trojúhelník 11"/>
          <p:cNvSpPr/>
          <p:nvPr/>
        </p:nvSpPr>
        <p:spPr>
          <a:xfrm rot="10800000">
            <a:off x="5867400" y="5300663"/>
            <a:ext cx="1008063" cy="1368425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13" name="Rovnoramenný trojúhelník 12"/>
          <p:cNvSpPr/>
          <p:nvPr/>
        </p:nvSpPr>
        <p:spPr>
          <a:xfrm rot="16200000">
            <a:off x="4679950" y="4186238"/>
            <a:ext cx="1008063" cy="1366837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12" grpId="0" animBg="1"/>
      <p:bldP spid="1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dirty="0" smtClean="0"/>
              <a:t>Pozor při výpočtu: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1412875"/>
            <a:ext cx="9144000" cy="4533900"/>
          </a:xfrm>
        </p:spPr>
        <p:txBody>
          <a:bodyPr/>
          <a:lstStyle/>
          <a:p>
            <a:pPr eaLnBrk="1" hangingPunct="1">
              <a:buFont typeface="Arial" pitchFamily="34" charset="0"/>
              <a:buChar char="•"/>
              <a:defRPr/>
            </a:pPr>
            <a:r>
              <a:rPr lang="cs-CZ" dirty="0" smtClean="0"/>
              <a:t>Je-li podstavou nepravidelný </a:t>
            </a:r>
            <a:br>
              <a:rPr lang="cs-CZ" dirty="0" smtClean="0"/>
            </a:br>
            <a:r>
              <a:rPr lang="cs-CZ" dirty="0" smtClean="0"/>
              <a:t>útvar </a:t>
            </a:r>
            <a:r>
              <a:rPr lang="cs-CZ" dirty="0" smtClean="0"/>
              <a:t>(např. obdélník</a:t>
            </a:r>
            <a:r>
              <a:rPr lang="cs-CZ" dirty="0" smtClean="0"/>
              <a:t>), </a:t>
            </a:r>
            <a:r>
              <a:rPr lang="cs-CZ" dirty="0" smtClean="0"/>
              <a:t>jsou různé!!</a:t>
            </a:r>
            <a:br>
              <a:rPr lang="cs-CZ" dirty="0" smtClean="0"/>
            </a:br>
            <a:r>
              <a:rPr lang="cs-CZ" dirty="0" smtClean="0"/>
              <a:t>(A mají různé stěnové výšky!!!!)</a:t>
            </a:r>
          </a:p>
        </p:txBody>
      </p:sp>
      <p:sp>
        <p:nvSpPr>
          <p:cNvPr id="4" name="Obdélník 3"/>
          <p:cNvSpPr/>
          <p:nvPr/>
        </p:nvSpPr>
        <p:spPr>
          <a:xfrm>
            <a:off x="5435600" y="4652963"/>
            <a:ext cx="1728788" cy="6477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5" name="Rovnoramenný trojúhelník 4"/>
          <p:cNvSpPr/>
          <p:nvPr/>
        </p:nvSpPr>
        <p:spPr>
          <a:xfrm>
            <a:off x="5435600" y="3429000"/>
            <a:ext cx="1728788" cy="1223963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6" name="Rovnoramenný trojúhelník 5"/>
          <p:cNvSpPr/>
          <p:nvPr/>
        </p:nvSpPr>
        <p:spPr>
          <a:xfrm rot="10800000">
            <a:off x="5435600" y="5300663"/>
            <a:ext cx="1728788" cy="1223962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7" name="Rovnoramenný trojúhelník 6"/>
          <p:cNvSpPr/>
          <p:nvPr/>
        </p:nvSpPr>
        <p:spPr>
          <a:xfrm rot="5400000">
            <a:off x="7704138" y="4113213"/>
            <a:ext cx="576262" cy="1655762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8" name="Rovnoramenný trojúhelník 7"/>
          <p:cNvSpPr/>
          <p:nvPr/>
        </p:nvSpPr>
        <p:spPr>
          <a:xfrm rot="16200000">
            <a:off x="4319588" y="4113213"/>
            <a:ext cx="576262" cy="1655762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107950" y="274638"/>
            <a:ext cx="8928100" cy="1143000"/>
          </a:xfrm>
        </p:spPr>
        <p:txBody>
          <a:bodyPr/>
          <a:lstStyle/>
          <a:p>
            <a:pPr eaLnBrk="1" hangingPunct="1">
              <a:defRPr/>
            </a:pPr>
            <a:r>
              <a:rPr lang="cs-CZ" sz="3600" dirty="0" smtClean="0">
                <a:solidFill>
                  <a:srgbClr val="CC9900"/>
                </a:solidFill>
              </a:rPr>
              <a:t>Úloha k řešení: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1412875"/>
            <a:ext cx="9144000" cy="1584325"/>
          </a:xfrm>
        </p:spPr>
        <p:txBody>
          <a:bodyPr/>
          <a:lstStyle/>
          <a:p>
            <a:pPr eaLnBrk="1" hangingPunct="1">
              <a:defRPr/>
            </a:pPr>
            <a:r>
              <a:rPr lang="cs-CZ" dirty="0" smtClean="0"/>
              <a:t>Pravidelný čtyřboký jehlan má obvod podstavy 48 cm a výšku 1,5 dm. Vypočti jeho V a S!</a:t>
            </a:r>
          </a:p>
        </p:txBody>
      </p:sp>
      <p:sp>
        <p:nvSpPr>
          <p:cNvPr id="7172" name="Rectangle 4"/>
          <p:cNvSpPr>
            <a:spLocks noChangeArrowheads="1"/>
          </p:cNvSpPr>
          <p:nvPr/>
        </p:nvSpPr>
        <p:spPr bwMode="auto">
          <a:xfrm>
            <a:off x="0" y="2708275"/>
            <a:ext cx="9144000" cy="649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Blip>
                <a:blip r:embed="rId3"/>
              </a:buBlip>
              <a:defRPr/>
            </a:pPr>
            <a:r>
              <a:rPr lang="cs-CZ" sz="3200" dirty="0">
                <a:solidFill>
                  <a:srgbClr val="CCFF66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Pravidelný čtyřboký = podstava čtverec</a:t>
            </a:r>
          </a:p>
        </p:txBody>
      </p:sp>
      <p:sp>
        <p:nvSpPr>
          <p:cNvPr id="7173" name="Rectangle 5"/>
          <p:cNvSpPr>
            <a:spLocks noChangeArrowheads="1"/>
          </p:cNvSpPr>
          <p:nvPr/>
        </p:nvSpPr>
        <p:spPr bwMode="auto">
          <a:xfrm>
            <a:off x="0" y="3284538"/>
            <a:ext cx="2339975" cy="158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spcBef>
                <a:spcPct val="20000"/>
              </a:spcBef>
              <a:buClr>
                <a:schemeClr val="hlink"/>
              </a:buClr>
              <a:defRPr/>
            </a:pPr>
            <a:r>
              <a:rPr lang="cs-CZ" sz="3200" dirty="0">
                <a:effectLst>
                  <a:outerShdw blurRad="38100" dist="38100" dir="2700000" algn="tl">
                    <a:srgbClr val="000000"/>
                  </a:outerShdw>
                </a:effectLst>
              </a:rPr>
              <a:t>1) Náčrt:</a:t>
            </a:r>
          </a:p>
        </p:txBody>
      </p:sp>
      <p:sp>
        <p:nvSpPr>
          <p:cNvPr id="7174" name="Rectangle 6"/>
          <p:cNvSpPr>
            <a:spLocks noChangeArrowheads="1"/>
          </p:cNvSpPr>
          <p:nvPr/>
        </p:nvSpPr>
        <p:spPr bwMode="auto">
          <a:xfrm>
            <a:off x="4572000" y="3789363"/>
            <a:ext cx="4572000" cy="1223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Blip>
                <a:blip r:embed="rId3"/>
              </a:buBlip>
              <a:defRPr/>
            </a:pPr>
            <a:endParaRPr lang="cs-CZ" sz="3200" dirty="0">
              <a:solidFill>
                <a:srgbClr val="CCFF66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9" name="Rovnoramenný trojúhelník 8"/>
          <p:cNvSpPr/>
          <p:nvPr/>
        </p:nvSpPr>
        <p:spPr>
          <a:xfrm>
            <a:off x="1692275" y="3500438"/>
            <a:ext cx="1943100" cy="2376487"/>
          </a:xfrm>
          <a:prstGeom prst="triangle">
            <a:avLst/>
          </a:prstGeom>
          <a:noFill/>
          <a:ln w="63500">
            <a:solidFill>
              <a:srgbClr val="CCFF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cxnSp>
        <p:nvCxnSpPr>
          <p:cNvPr id="11" name="Přímá spojovací čára 10"/>
          <p:cNvCxnSpPr>
            <a:stCxn id="9" idx="0"/>
          </p:cNvCxnSpPr>
          <p:nvPr/>
        </p:nvCxnSpPr>
        <p:spPr>
          <a:xfrm rot="16200000" flipH="1">
            <a:off x="2537619" y="3626644"/>
            <a:ext cx="1728787" cy="1476375"/>
          </a:xfrm>
          <a:prstGeom prst="line">
            <a:avLst/>
          </a:prstGeom>
          <a:ln w="63500">
            <a:solidFill>
              <a:srgbClr val="CCFF6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ovací čára 12"/>
          <p:cNvCxnSpPr>
            <a:stCxn id="9" idx="4"/>
          </p:cNvCxnSpPr>
          <p:nvPr/>
        </p:nvCxnSpPr>
        <p:spPr>
          <a:xfrm rot="5400000" flipH="1" flipV="1">
            <a:off x="3563938" y="5300662"/>
            <a:ext cx="647700" cy="504825"/>
          </a:xfrm>
          <a:prstGeom prst="line">
            <a:avLst/>
          </a:prstGeom>
          <a:ln w="63500">
            <a:solidFill>
              <a:srgbClr val="CCFF6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ovací čára 14"/>
          <p:cNvCxnSpPr>
            <a:stCxn id="9" idx="0"/>
          </p:cNvCxnSpPr>
          <p:nvPr/>
        </p:nvCxnSpPr>
        <p:spPr>
          <a:xfrm rot="16200000" flipH="1" flipV="1">
            <a:off x="1637507" y="4131469"/>
            <a:ext cx="1657350" cy="395287"/>
          </a:xfrm>
          <a:prstGeom prst="line">
            <a:avLst/>
          </a:prstGeom>
          <a:ln w="50800">
            <a:solidFill>
              <a:srgbClr val="CCFF66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ovací čára 15"/>
          <p:cNvCxnSpPr/>
          <p:nvPr/>
        </p:nvCxnSpPr>
        <p:spPr>
          <a:xfrm rot="5400000" flipH="1" flipV="1">
            <a:off x="1692276" y="5229225"/>
            <a:ext cx="647700" cy="504825"/>
          </a:xfrm>
          <a:prstGeom prst="line">
            <a:avLst/>
          </a:prstGeom>
          <a:ln w="50800">
            <a:solidFill>
              <a:srgbClr val="CCFF66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Přímá spojovací čára 18"/>
          <p:cNvCxnSpPr/>
          <p:nvPr/>
        </p:nvCxnSpPr>
        <p:spPr>
          <a:xfrm>
            <a:off x="2268538" y="5157788"/>
            <a:ext cx="1871662" cy="71437"/>
          </a:xfrm>
          <a:prstGeom prst="line">
            <a:avLst/>
          </a:prstGeom>
          <a:ln w="50800">
            <a:solidFill>
              <a:srgbClr val="CCFF66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Přímá spojovací čára 20"/>
          <p:cNvCxnSpPr>
            <a:stCxn id="9" idx="0"/>
          </p:cNvCxnSpPr>
          <p:nvPr/>
        </p:nvCxnSpPr>
        <p:spPr>
          <a:xfrm rot="16200000" flipH="1">
            <a:off x="1674019" y="4490244"/>
            <a:ext cx="2016125" cy="36513"/>
          </a:xfrm>
          <a:prstGeom prst="line">
            <a:avLst/>
          </a:prstGeom>
          <a:ln w="63500">
            <a:solidFill>
              <a:srgbClr val="CC99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ovéPole 21"/>
          <p:cNvSpPr txBox="1">
            <a:spLocks noChangeArrowheads="1"/>
          </p:cNvSpPr>
          <p:nvPr/>
        </p:nvSpPr>
        <p:spPr bwMode="auto">
          <a:xfrm>
            <a:off x="2124075" y="5949950"/>
            <a:ext cx="86360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/>
              <a:t>12 cm</a:t>
            </a:r>
          </a:p>
        </p:txBody>
      </p:sp>
      <p:sp>
        <p:nvSpPr>
          <p:cNvPr id="23" name="TextovéPole 22"/>
          <p:cNvSpPr txBox="1">
            <a:spLocks noChangeArrowheads="1"/>
          </p:cNvSpPr>
          <p:nvPr/>
        </p:nvSpPr>
        <p:spPr bwMode="auto">
          <a:xfrm>
            <a:off x="3924300" y="5516563"/>
            <a:ext cx="8636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/>
              <a:t>12 cm</a:t>
            </a:r>
          </a:p>
        </p:txBody>
      </p:sp>
      <p:sp>
        <p:nvSpPr>
          <p:cNvPr id="24" name="TextovéPole 23"/>
          <p:cNvSpPr txBox="1">
            <a:spLocks noChangeArrowheads="1"/>
          </p:cNvSpPr>
          <p:nvPr/>
        </p:nvSpPr>
        <p:spPr bwMode="auto">
          <a:xfrm>
            <a:off x="2555875" y="4724400"/>
            <a:ext cx="8636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/>
              <a:t>15 cm</a:t>
            </a:r>
          </a:p>
        </p:txBody>
      </p:sp>
      <p:graphicFrame>
        <p:nvGraphicFramePr>
          <p:cNvPr id="25" name="Object 7"/>
          <p:cNvGraphicFramePr>
            <a:graphicFrameLocks noChangeAspect="1"/>
          </p:cNvGraphicFramePr>
          <p:nvPr/>
        </p:nvGraphicFramePr>
        <p:xfrm>
          <a:off x="5340350" y="3284538"/>
          <a:ext cx="2133600" cy="1249362"/>
        </p:xfrm>
        <a:graphic>
          <a:graphicData uri="http://schemas.openxmlformats.org/presentationml/2006/ole">
            <p:oleObj spid="_x0000_s3074" name="Rovnice" r:id="rId4" imgW="672840" imgH="393480" progId="Equation.3">
              <p:embed/>
            </p:oleObj>
          </a:graphicData>
        </a:graphic>
      </p:graphicFrame>
      <p:graphicFrame>
        <p:nvGraphicFramePr>
          <p:cNvPr id="26" name="Object 7"/>
          <p:cNvGraphicFramePr>
            <a:graphicFrameLocks noChangeAspect="1"/>
          </p:cNvGraphicFramePr>
          <p:nvPr/>
        </p:nvGraphicFramePr>
        <p:xfrm>
          <a:off x="5210175" y="4581525"/>
          <a:ext cx="2451100" cy="1039813"/>
        </p:xfrm>
        <a:graphic>
          <a:graphicData uri="http://schemas.openxmlformats.org/presentationml/2006/ole">
            <p:oleObj spid="_x0000_s3075" name="Rovnice" r:id="rId5" imgW="927000" imgH="393480" progId="Equation.3">
              <p:embed/>
            </p:oleObj>
          </a:graphicData>
        </a:graphic>
      </p:graphicFrame>
      <p:graphicFrame>
        <p:nvGraphicFramePr>
          <p:cNvPr id="27" name="Object 9"/>
          <p:cNvGraphicFramePr>
            <a:graphicFrameLocks noChangeAspect="1"/>
          </p:cNvGraphicFramePr>
          <p:nvPr/>
        </p:nvGraphicFramePr>
        <p:xfrm>
          <a:off x="5076825" y="5732463"/>
          <a:ext cx="2649538" cy="720725"/>
        </p:xfrm>
        <a:graphic>
          <a:graphicData uri="http://schemas.openxmlformats.org/presentationml/2006/ole">
            <p:oleObj spid="_x0000_s3076" name="Rovnice" r:id="rId6" imgW="749160" imgH="203040" progId="Equation.3">
              <p:embed/>
            </p:oleObj>
          </a:graphicData>
        </a:graphic>
      </p:graphicFrame>
      <p:sp>
        <p:nvSpPr>
          <p:cNvPr id="29" name="Rectangle 5"/>
          <p:cNvSpPr>
            <a:spLocks noChangeArrowheads="1"/>
          </p:cNvSpPr>
          <p:nvPr/>
        </p:nvSpPr>
        <p:spPr bwMode="auto">
          <a:xfrm>
            <a:off x="3059113" y="3213100"/>
            <a:ext cx="2339975" cy="158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spcBef>
                <a:spcPct val="20000"/>
              </a:spcBef>
              <a:buClr>
                <a:schemeClr val="hlink"/>
              </a:buClr>
              <a:defRPr/>
            </a:pPr>
            <a:r>
              <a:rPr lang="cs-CZ" sz="3200" dirty="0">
                <a:effectLst>
                  <a:outerShdw blurRad="38100" dist="38100" dir="2700000" algn="tl">
                    <a:srgbClr val="000000"/>
                  </a:outerShdw>
                </a:effectLst>
              </a:rPr>
              <a:t>2) Výpočet: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1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1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1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1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0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3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6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1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ntr" presetSubtype="4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71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71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1" grpId="0" build="p"/>
      <p:bldP spid="7172" grpId="0" build="p"/>
      <p:bldP spid="7173" grpId="0" build="p"/>
      <p:bldP spid="7174" grpId="0" build="p"/>
      <p:bldP spid="9" grpId="0" animBg="1"/>
      <p:bldP spid="22" grpId="0"/>
      <p:bldP spid="23" grpId="0"/>
      <p:bldP spid="24" grpId="0"/>
      <p:bldP spid="29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0"/>
            <a:ext cx="9144000" cy="1584325"/>
          </a:xfrm>
        </p:spPr>
        <p:txBody>
          <a:bodyPr/>
          <a:lstStyle/>
          <a:p>
            <a:pPr eaLnBrk="1" hangingPunct="1">
              <a:defRPr/>
            </a:pPr>
            <a:r>
              <a:rPr lang="cs-CZ" dirty="0" smtClean="0"/>
              <a:t>Pravidelný čtyřboký jehlan má obvod podstavy 48 cm a výšku 1,5 dm. Vypočti jeho V a S!</a:t>
            </a:r>
          </a:p>
        </p:txBody>
      </p:sp>
      <p:sp>
        <p:nvSpPr>
          <p:cNvPr id="7172" name="Rectangle 4"/>
          <p:cNvSpPr>
            <a:spLocks noChangeArrowheads="1"/>
          </p:cNvSpPr>
          <p:nvPr/>
        </p:nvSpPr>
        <p:spPr bwMode="auto">
          <a:xfrm>
            <a:off x="0" y="1052513"/>
            <a:ext cx="9144000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spcBef>
                <a:spcPct val="20000"/>
              </a:spcBef>
              <a:buClr>
                <a:schemeClr val="hlink"/>
              </a:buClr>
              <a:defRPr/>
            </a:pPr>
            <a:r>
              <a:rPr lang="cs-CZ" sz="3200" dirty="0">
                <a:solidFill>
                  <a:srgbClr val="CCFF66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3) Výpočet pláště = 4 trojúhelníky</a:t>
            </a:r>
          </a:p>
        </p:txBody>
      </p:sp>
      <p:sp>
        <p:nvSpPr>
          <p:cNvPr id="7173" name="Rectangle 5"/>
          <p:cNvSpPr>
            <a:spLocks noChangeArrowheads="1"/>
          </p:cNvSpPr>
          <p:nvPr/>
        </p:nvSpPr>
        <p:spPr bwMode="auto">
          <a:xfrm>
            <a:off x="2916238" y="1628775"/>
            <a:ext cx="5976937" cy="1223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spcBef>
                <a:spcPct val="20000"/>
              </a:spcBef>
              <a:buClr>
                <a:schemeClr val="hlink"/>
              </a:buClr>
              <a:defRPr/>
            </a:pPr>
            <a:r>
              <a:rPr lang="cs-CZ" sz="3200" dirty="0" err="1">
                <a:effectLst>
                  <a:outerShdw blurRad="38100" dist="38100" dir="2700000" algn="tl">
                    <a:srgbClr val="000000"/>
                  </a:outerShdw>
                </a:effectLst>
              </a:rPr>
              <a:t>v</a:t>
            </a:r>
            <a:r>
              <a:rPr lang="cs-CZ" dirty="0" err="1">
                <a:effectLst>
                  <a:outerShdw blurRad="38100" dist="38100" dir="2700000" algn="tl">
                    <a:srgbClr val="000000"/>
                  </a:outerShdw>
                </a:effectLst>
              </a:rPr>
              <a:t>s</a:t>
            </a:r>
            <a:r>
              <a:rPr lang="cs-CZ" dirty="0">
                <a:effectLst>
                  <a:outerShdw blurRad="38100" dist="38100" dir="2700000" algn="tl">
                    <a:srgbClr val="000000"/>
                  </a:outerShdw>
                </a:effectLst>
              </a:rPr>
              <a:t> = </a:t>
            </a:r>
            <a:r>
              <a:rPr lang="cs-CZ" sz="2400" dirty="0">
                <a:effectLst>
                  <a:outerShdw blurRad="38100" dist="38100" dir="2700000" algn="tl">
                    <a:srgbClr val="000000"/>
                  </a:outerShdw>
                </a:effectLst>
              </a:rPr>
              <a:t>stěnová výška, budeme potřebovat při výpočtu obsahu trojúhelníka stěny!!</a:t>
            </a:r>
            <a:endParaRPr lang="cs-CZ" sz="3200" dirty="0"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7174" name="Rectangle 6"/>
          <p:cNvSpPr>
            <a:spLocks noChangeArrowheads="1"/>
          </p:cNvSpPr>
          <p:nvPr/>
        </p:nvSpPr>
        <p:spPr bwMode="auto">
          <a:xfrm>
            <a:off x="4211638" y="3860800"/>
            <a:ext cx="4572000" cy="1223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Blip>
                <a:blip r:embed="rId3"/>
              </a:buBlip>
              <a:defRPr/>
            </a:pPr>
            <a:endParaRPr lang="cs-CZ" sz="3200" dirty="0">
              <a:solidFill>
                <a:srgbClr val="CCFF66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9" name="Rovnoramenný trojúhelník 8"/>
          <p:cNvSpPr/>
          <p:nvPr/>
        </p:nvSpPr>
        <p:spPr>
          <a:xfrm>
            <a:off x="0" y="1916113"/>
            <a:ext cx="1944688" cy="2376487"/>
          </a:xfrm>
          <a:prstGeom prst="triangle">
            <a:avLst/>
          </a:prstGeom>
          <a:noFill/>
          <a:ln w="63500">
            <a:solidFill>
              <a:srgbClr val="CCFF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cxnSp>
        <p:nvCxnSpPr>
          <p:cNvPr id="11" name="Přímá spojovací čára 10"/>
          <p:cNvCxnSpPr>
            <a:stCxn id="9" idx="0"/>
          </p:cNvCxnSpPr>
          <p:nvPr/>
        </p:nvCxnSpPr>
        <p:spPr>
          <a:xfrm rot="16200000" flipH="1">
            <a:off x="845344" y="2042319"/>
            <a:ext cx="1728787" cy="1476375"/>
          </a:xfrm>
          <a:prstGeom prst="line">
            <a:avLst/>
          </a:prstGeom>
          <a:ln w="63500">
            <a:solidFill>
              <a:srgbClr val="CCFF6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ovací čára 12"/>
          <p:cNvCxnSpPr>
            <a:stCxn id="9" idx="4"/>
          </p:cNvCxnSpPr>
          <p:nvPr/>
        </p:nvCxnSpPr>
        <p:spPr>
          <a:xfrm rot="5400000" flipH="1" flipV="1">
            <a:off x="1872457" y="3717131"/>
            <a:ext cx="647700" cy="503237"/>
          </a:xfrm>
          <a:prstGeom prst="line">
            <a:avLst/>
          </a:prstGeom>
          <a:ln w="63500">
            <a:solidFill>
              <a:srgbClr val="CCFF6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ovací čára 14"/>
          <p:cNvCxnSpPr>
            <a:stCxn id="9" idx="0"/>
          </p:cNvCxnSpPr>
          <p:nvPr/>
        </p:nvCxnSpPr>
        <p:spPr>
          <a:xfrm rot="16200000" flipH="1" flipV="1">
            <a:off x="-54768" y="2547144"/>
            <a:ext cx="1657350" cy="395287"/>
          </a:xfrm>
          <a:prstGeom prst="line">
            <a:avLst/>
          </a:prstGeom>
          <a:ln w="50800">
            <a:solidFill>
              <a:srgbClr val="CCFF66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ovací čára 15"/>
          <p:cNvCxnSpPr/>
          <p:nvPr/>
        </p:nvCxnSpPr>
        <p:spPr>
          <a:xfrm rot="5400000" flipH="1" flipV="1">
            <a:off x="1" y="3644900"/>
            <a:ext cx="647700" cy="504825"/>
          </a:xfrm>
          <a:prstGeom prst="line">
            <a:avLst/>
          </a:prstGeom>
          <a:ln w="50800">
            <a:solidFill>
              <a:srgbClr val="CCFF66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Přímá spojovací čára 18"/>
          <p:cNvCxnSpPr/>
          <p:nvPr/>
        </p:nvCxnSpPr>
        <p:spPr>
          <a:xfrm>
            <a:off x="576263" y="3573463"/>
            <a:ext cx="1871662" cy="71437"/>
          </a:xfrm>
          <a:prstGeom prst="line">
            <a:avLst/>
          </a:prstGeom>
          <a:ln w="50800">
            <a:solidFill>
              <a:srgbClr val="CCFF66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Přímá spojovací čára 20"/>
          <p:cNvCxnSpPr>
            <a:stCxn id="9" idx="0"/>
          </p:cNvCxnSpPr>
          <p:nvPr/>
        </p:nvCxnSpPr>
        <p:spPr>
          <a:xfrm rot="16200000" flipH="1">
            <a:off x="-19049" y="2906712"/>
            <a:ext cx="2017712" cy="36513"/>
          </a:xfrm>
          <a:prstGeom prst="line">
            <a:avLst/>
          </a:prstGeom>
          <a:ln w="63500">
            <a:solidFill>
              <a:srgbClr val="CC99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ovéPole 21"/>
          <p:cNvSpPr txBox="1">
            <a:spLocks noChangeArrowheads="1"/>
          </p:cNvSpPr>
          <p:nvPr/>
        </p:nvSpPr>
        <p:spPr bwMode="auto">
          <a:xfrm>
            <a:off x="431800" y="4365625"/>
            <a:ext cx="86360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/>
              <a:t>12 cm</a:t>
            </a:r>
          </a:p>
        </p:txBody>
      </p:sp>
      <p:sp>
        <p:nvSpPr>
          <p:cNvPr id="23" name="TextovéPole 22"/>
          <p:cNvSpPr txBox="1">
            <a:spLocks noChangeArrowheads="1"/>
          </p:cNvSpPr>
          <p:nvPr/>
        </p:nvSpPr>
        <p:spPr bwMode="auto">
          <a:xfrm>
            <a:off x="2232025" y="3933825"/>
            <a:ext cx="86360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/>
              <a:t>12 cm</a:t>
            </a:r>
          </a:p>
        </p:txBody>
      </p:sp>
      <p:sp>
        <p:nvSpPr>
          <p:cNvPr id="24" name="TextovéPole 23"/>
          <p:cNvSpPr txBox="1">
            <a:spLocks noChangeArrowheads="1"/>
          </p:cNvSpPr>
          <p:nvPr/>
        </p:nvSpPr>
        <p:spPr bwMode="auto">
          <a:xfrm>
            <a:off x="863600" y="3141663"/>
            <a:ext cx="865188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/>
              <a:t>15 cm</a:t>
            </a:r>
          </a:p>
        </p:txBody>
      </p:sp>
      <p:cxnSp>
        <p:nvCxnSpPr>
          <p:cNvPr id="29" name="Přímá spojovací čára 28"/>
          <p:cNvCxnSpPr/>
          <p:nvPr/>
        </p:nvCxnSpPr>
        <p:spPr>
          <a:xfrm>
            <a:off x="1042988" y="3933825"/>
            <a:ext cx="1225550" cy="0"/>
          </a:xfrm>
          <a:prstGeom prst="line">
            <a:avLst/>
          </a:prstGeom>
          <a:ln w="63500">
            <a:solidFill>
              <a:srgbClr val="DCBE8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Přímá spojovací čára 31"/>
          <p:cNvCxnSpPr>
            <a:endCxn id="9" idx="0"/>
          </p:cNvCxnSpPr>
          <p:nvPr/>
        </p:nvCxnSpPr>
        <p:spPr>
          <a:xfrm rot="16200000" flipV="1">
            <a:off x="611188" y="2276475"/>
            <a:ext cx="2017712" cy="1296988"/>
          </a:xfrm>
          <a:prstGeom prst="line">
            <a:avLst/>
          </a:prstGeom>
          <a:ln w="508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TextovéPole 32"/>
          <p:cNvSpPr txBox="1">
            <a:spLocks noChangeArrowheads="1"/>
          </p:cNvSpPr>
          <p:nvPr/>
        </p:nvSpPr>
        <p:spPr bwMode="auto">
          <a:xfrm>
            <a:off x="1042988" y="3933825"/>
            <a:ext cx="865187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/>
              <a:t>6 cm</a:t>
            </a:r>
          </a:p>
        </p:txBody>
      </p:sp>
      <p:sp>
        <p:nvSpPr>
          <p:cNvPr id="34" name="TextovéPole 33"/>
          <p:cNvSpPr txBox="1"/>
          <p:nvPr/>
        </p:nvSpPr>
        <p:spPr>
          <a:xfrm>
            <a:off x="2339975" y="2636838"/>
            <a:ext cx="936625" cy="3698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cs-CZ" dirty="0" err="1"/>
              <a:t>v</a:t>
            </a:r>
            <a:r>
              <a:rPr lang="cs-CZ" sz="1050" dirty="0" err="1"/>
              <a:t>s</a:t>
            </a:r>
            <a:endParaRPr lang="cs-CZ" dirty="0"/>
          </a:p>
        </p:txBody>
      </p:sp>
      <p:cxnSp>
        <p:nvCxnSpPr>
          <p:cNvPr id="36" name="Přímá spojovací šipka 35"/>
          <p:cNvCxnSpPr/>
          <p:nvPr/>
        </p:nvCxnSpPr>
        <p:spPr>
          <a:xfrm rot="10800000" flipV="1">
            <a:off x="1835150" y="2924175"/>
            <a:ext cx="504825" cy="288925"/>
          </a:xfrm>
          <a:prstGeom prst="straightConnector1">
            <a:avLst/>
          </a:prstGeom>
          <a:ln w="38100">
            <a:solidFill>
              <a:srgbClr val="CCFF66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Rectangle 5"/>
          <p:cNvSpPr>
            <a:spLocks noChangeArrowheads="1"/>
          </p:cNvSpPr>
          <p:nvPr/>
        </p:nvSpPr>
        <p:spPr bwMode="auto">
          <a:xfrm>
            <a:off x="2843213" y="2492375"/>
            <a:ext cx="4465637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spcBef>
                <a:spcPct val="20000"/>
              </a:spcBef>
              <a:buClr>
                <a:schemeClr val="hlink"/>
              </a:buClr>
              <a:defRPr/>
            </a:pPr>
            <a:r>
              <a:rPr lang="cs-CZ" sz="2400" dirty="0">
                <a:effectLst>
                  <a:outerShdw blurRad="38100" dist="38100" dir="2700000" algn="tl">
                    <a:srgbClr val="000000"/>
                  </a:outerShdw>
                </a:effectLst>
              </a:rPr>
              <a:t>A jak? Pythagoras poradí…..</a:t>
            </a:r>
          </a:p>
        </p:txBody>
      </p:sp>
      <p:graphicFrame>
        <p:nvGraphicFramePr>
          <p:cNvPr id="38" name="Object 5"/>
          <p:cNvGraphicFramePr>
            <a:graphicFrameLocks noChangeAspect="1"/>
          </p:cNvGraphicFramePr>
          <p:nvPr/>
        </p:nvGraphicFramePr>
        <p:xfrm>
          <a:off x="3132138" y="3141663"/>
          <a:ext cx="2232025" cy="685800"/>
        </p:xfrm>
        <a:graphic>
          <a:graphicData uri="http://schemas.openxmlformats.org/presentationml/2006/ole">
            <p:oleObj spid="_x0000_s4098" name="Rovnice" r:id="rId4" imgW="825480" imgH="253800" progId="Equation.3">
              <p:embed/>
            </p:oleObj>
          </a:graphicData>
        </a:graphic>
      </p:graphicFrame>
      <p:graphicFrame>
        <p:nvGraphicFramePr>
          <p:cNvPr id="39" name="Object 5"/>
          <p:cNvGraphicFramePr>
            <a:graphicFrameLocks noChangeAspect="1"/>
          </p:cNvGraphicFramePr>
          <p:nvPr/>
        </p:nvGraphicFramePr>
        <p:xfrm>
          <a:off x="3132138" y="3716338"/>
          <a:ext cx="2087562" cy="606425"/>
        </p:xfrm>
        <a:graphic>
          <a:graphicData uri="http://schemas.openxmlformats.org/presentationml/2006/ole">
            <p:oleObj spid="_x0000_s4099" name="Rovnice" r:id="rId5" imgW="876240" imgH="253800" progId="Equation.3">
              <p:embed/>
            </p:oleObj>
          </a:graphicData>
        </a:graphic>
      </p:graphicFrame>
      <p:graphicFrame>
        <p:nvGraphicFramePr>
          <p:cNvPr id="40" name="Object 7"/>
          <p:cNvGraphicFramePr>
            <a:graphicFrameLocks noChangeAspect="1"/>
          </p:cNvGraphicFramePr>
          <p:nvPr/>
        </p:nvGraphicFramePr>
        <p:xfrm>
          <a:off x="3419475" y="4221163"/>
          <a:ext cx="1392238" cy="606425"/>
        </p:xfrm>
        <a:graphic>
          <a:graphicData uri="http://schemas.openxmlformats.org/presentationml/2006/ole">
            <p:oleObj spid="_x0000_s4100" name="Rovnice" r:id="rId6" imgW="583920" imgH="253800" progId="Equation.3">
              <p:embed/>
            </p:oleObj>
          </a:graphicData>
        </a:graphic>
      </p:graphicFrame>
      <p:graphicFrame>
        <p:nvGraphicFramePr>
          <p:cNvPr id="41" name="Object 8"/>
          <p:cNvGraphicFramePr>
            <a:graphicFrameLocks noChangeAspect="1"/>
          </p:cNvGraphicFramePr>
          <p:nvPr/>
        </p:nvGraphicFramePr>
        <p:xfrm>
          <a:off x="3348038" y="4724400"/>
          <a:ext cx="1544637" cy="606425"/>
        </p:xfrm>
        <a:graphic>
          <a:graphicData uri="http://schemas.openxmlformats.org/presentationml/2006/ole">
            <p:oleObj spid="_x0000_s4101" name="Rovnice" r:id="rId7" imgW="647640" imgH="253800" progId="Equation.3">
              <p:embed/>
            </p:oleObj>
          </a:graphicData>
        </a:graphic>
      </p:graphicFrame>
      <p:graphicFrame>
        <p:nvGraphicFramePr>
          <p:cNvPr id="42" name="Object 9"/>
          <p:cNvGraphicFramePr>
            <a:graphicFrameLocks noChangeAspect="1"/>
          </p:cNvGraphicFramePr>
          <p:nvPr/>
        </p:nvGraphicFramePr>
        <p:xfrm>
          <a:off x="3228975" y="5330825"/>
          <a:ext cx="1785938" cy="546100"/>
        </p:xfrm>
        <a:graphic>
          <a:graphicData uri="http://schemas.openxmlformats.org/presentationml/2006/ole">
            <p:oleObj spid="_x0000_s4102" name="Rovnice" r:id="rId8" imgW="749160" imgH="228600" progId="Equation.3">
              <p:embed/>
            </p:oleObj>
          </a:graphicData>
        </a:graphic>
      </p:graphicFrame>
      <p:graphicFrame>
        <p:nvGraphicFramePr>
          <p:cNvPr id="43" name="Object 9"/>
          <p:cNvGraphicFramePr>
            <a:graphicFrameLocks noChangeAspect="1"/>
          </p:cNvGraphicFramePr>
          <p:nvPr/>
        </p:nvGraphicFramePr>
        <p:xfrm>
          <a:off x="6246813" y="3284538"/>
          <a:ext cx="1511300" cy="939800"/>
        </p:xfrm>
        <a:graphic>
          <a:graphicData uri="http://schemas.openxmlformats.org/presentationml/2006/ole">
            <p:oleObj spid="_x0000_s4103" name="Rovnice" r:id="rId9" imgW="634680" imgH="393480" progId="Equation.3">
              <p:embed/>
            </p:oleObj>
          </a:graphicData>
        </a:graphic>
      </p:graphicFrame>
      <p:graphicFrame>
        <p:nvGraphicFramePr>
          <p:cNvPr id="44" name="Object 11"/>
          <p:cNvGraphicFramePr>
            <a:graphicFrameLocks noChangeAspect="1"/>
          </p:cNvGraphicFramePr>
          <p:nvPr/>
        </p:nvGraphicFramePr>
        <p:xfrm>
          <a:off x="6145213" y="4149725"/>
          <a:ext cx="1998662" cy="939800"/>
        </p:xfrm>
        <a:graphic>
          <a:graphicData uri="http://schemas.openxmlformats.org/presentationml/2006/ole">
            <p:oleObj spid="_x0000_s4104" name="Rovnice" r:id="rId10" imgW="838080" imgH="393480" progId="Equation.3">
              <p:embed/>
            </p:oleObj>
          </a:graphicData>
        </a:graphic>
      </p:graphicFrame>
      <p:graphicFrame>
        <p:nvGraphicFramePr>
          <p:cNvPr id="45" name="Object 12"/>
          <p:cNvGraphicFramePr>
            <a:graphicFrameLocks noChangeAspect="1"/>
          </p:cNvGraphicFramePr>
          <p:nvPr/>
        </p:nvGraphicFramePr>
        <p:xfrm>
          <a:off x="6227763" y="5084763"/>
          <a:ext cx="2058987" cy="546100"/>
        </p:xfrm>
        <a:graphic>
          <a:graphicData uri="http://schemas.openxmlformats.org/presentationml/2006/ole">
            <p:oleObj spid="_x0000_s4105" name="Rovnice" r:id="rId11" imgW="863280" imgH="228600" progId="Equation.3">
              <p:embed/>
            </p:oleObj>
          </a:graphicData>
        </a:graphic>
      </p:graphicFrame>
      <p:sp>
        <p:nvSpPr>
          <p:cNvPr id="46" name="Rectangle 5"/>
          <p:cNvSpPr>
            <a:spLocks noChangeArrowheads="1"/>
          </p:cNvSpPr>
          <p:nvPr/>
        </p:nvSpPr>
        <p:spPr bwMode="auto">
          <a:xfrm>
            <a:off x="5795963" y="2924175"/>
            <a:ext cx="3960812" cy="433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spcBef>
                <a:spcPct val="20000"/>
              </a:spcBef>
              <a:buClr>
                <a:schemeClr val="hlink"/>
              </a:buClr>
              <a:defRPr/>
            </a:pPr>
            <a:r>
              <a:rPr lang="cs-CZ" sz="2400" dirty="0">
                <a:effectLst>
                  <a:outerShdw blurRad="38100" dist="38100" dir="2700000" algn="tl">
                    <a:srgbClr val="000000"/>
                  </a:outerShdw>
                </a:effectLst>
              </a:rPr>
              <a:t>Obsah 1 stěny (1 </a:t>
            </a:r>
            <a:r>
              <a:rPr lang="el-GR" sz="2400" dirty="0">
                <a:effectLst>
                  <a:outerShdw blurRad="38100" dist="38100" dir="2700000" algn="tl">
                    <a:srgbClr val="000000"/>
                  </a:outerShdw>
                </a:effectLst>
              </a:rPr>
              <a:t>Δ</a:t>
            </a:r>
            <a:r>
              <a:rPr lang="cs-CZ" sz="2400" dirty="0">
                <a:effectLst>
                  <a:outerShdw blurRad="38100" dist="38100" dir="2700000" algn="tl">
                    <a:srgbClr val="000000"/>
                  </a:outerShdw>
                </a:effectLst>
              </a:rPr>
              <a:t>)</a:t>
            </a:r>
          </a:p>
        </p:txBody>
      </p:sp>
      <p:graphicFrame>
        <p:nvGraphicFramePr>
          <p:cNvPr id="47" name="Object 13"/>
          <p:cNvGraphicFramePr>
            <a:graphicFrameLocks noChangeAspect="1"/>
          </p:cNvGraphicFramePr>
          <p:nvPr/>
        </p:nvGraphicFramePr>
        <p:xfrm>
          <a:off x="485775" y="4797425"/>
          <a:ext cx="1420813" cy="485775"/>
        </p:xfrm>
        <a:graphic>
          <a:graphicData uri="http://schemas.openxmlformats.org/presentationml/2006/ole">
            <p:oleObj spid="_x0000_s4106" name="Rovnice" r:id="rId12" imgW="596880" imgH="203040" progId="Equation.3">
              <p:embed/>
            </p:oleObj>
          </a:graphicData>
        </a:graphic>
      </p:graphicFrame>
      <p:graphicFrame>
        <p:nvGraphicFramePr>
          <p:cNvPr id="48" name="Object 14"/>
          <p:cNvGraphicFramePr>
            <a:graphicFrameLocks noChangeAspect="1"/>
          </p:cNvGraphicFramePr>
          <p:nvPr/>
        </p:nvGraphicFramePr>
        <p:xfrm>
          <a:off x="365125" y="5300663"/>
          <a:ext cx="1663700" cy="485775"/>
        </p:xfrm>
        <a:graphic>
          <a:graphicData uri="http://schemas.openxmlformats.org/presentationml/2006/ole">
            <p:oleObj spid="_x0000_s4107" name="Rovnice" r:id="rId13" imgW="698400" imgH="203040" progId="Equation.3">
              <p:embed/>
            </p:oleObj>
          </a:graphicData>
        </a:graphic>
      </p:graphicFrame>
      <p:graphicFrame>
        <p:nvGraphicFramePr>
          <p:cNvPr id="49" name="Object 15"/>
          <p:cNvGraphicFramePr>
            <a:graphicFrameLocks noChangeAspect="1"/>
          </p:cNvGraphicFramePr>
          <p:nvPr/>
        </p:nvGraphicFramePr>
        <p:xfrm>
          <a:off x="130175" y="5775325"/>
          <a:ext cx="2055813" cy="546100"/>
        </p:xfrm>
        <a:graphic>
          <a:graphicData uri="http://schemas.openxmlformats.org/presentationml/2006/ole">
            <p:oleObj spid="_x0000_s4108" name="Rovnice" r:id="rId14" imgW="863280" imgH="228600" progId="Equation.3">
              <p:embed/>
            </p:oleObj>
          </a:graphicData>
        </a:graphic>
      </p:graphicFrame>
      <p:graphicFrame>
        <p:nvGraphicFramePr>
          <p:cNvPr id="50" name="Object 16"/>
          <p:cNvGraphicFramePr>
            <a:graphicFrameLocks noChangeAspect="1"/>
          </p:cNvGraphicFramePr>
          <p:nvPr/>
        </p:nvGraphicFramePr>
        <p:xfrm>
          <a:off x="2268538" y="5805488"/>
          <a:ext cx="1663700" cy="484187"/>
        </p:xfrm>
        <a:graphic>
          <a:graphicData uri="http://schemas.openxmlformats.org/presentationml/2006/ole">
            <p:oleObj spid="_x0000_s4109" name="Rovnice" r:id="rId15" imgW="698400" imgH="203040" progId="Equation.3">
              <p:embed/>
            </p:oleObj>
          </a:graphicData>
        </a:graphic>
      </p:graphicFrame>
      <p:graphicFrame>
        <p:nvGraphicFramePr>
          <p:cNvPr id="51" name="Object 17"/>
          <p:cNvGraphicFramePr>
            <a:graphicFrameLocks noChangeAspect="1"/>
          </p:cNvGraphicFramePr>
          <p:nvPr/>
        </p:nvGraphicFramePr>
        <p:xfrm>
          <a:off x="4067175" y="5805488"/>
          <a:ext cx="2300288" cy="484187"/>
        </p:xfrm>
        <a:graphic>
          <a:graphicData uri="http://schemas.openxmlformats.org/presentationml/2006/ole">
            <p:oleObj spid="_x0000_s4110" name="Rovnice" r:id="rId16" imgW="965160" imgH="203040" progId="Equation.3">
              <p:embed/>
            </p:oleObj>
          </a:graphicData>
        </a:graphic>
      </p:graphicFrame>
      <p:graphicFrame>
        <p:nvGraphicFramePr>
          <p:cNvPr id="52" name="Object 18"/>
          <p:cNvGraphicFramePr>
            <a:graphicFrameLocks noChangeAspect="1"/>
          </p:cNvGraphicFramePr>
          <p:nvPr/>
        </p:nvGraphicFramePr>
        <p:xfrm>
          <a:off x="6588125" y="5805488"/>
          <a:ext cx="2416175" cy="647700"/>
        </p:xfrm>
        <a:graphic>
          <a:graphicData uri="http://schemas.openxmlformats.org/presentationml/2006/ole">
            <p:oleObj spid="_x0000_s4111" name="Rovnice" r:id="rId17" imgW="850680" imgH="22860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1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1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1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1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0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3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6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1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ntr" presetSubtype="4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71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71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8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8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4" presetClass="entr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92" dur="500"/>
                                        <p:tgtEl>
                                          <p:spTgt spid="71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97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500" fill="hold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4" fill="hold">
                      <p:stCondLst>
                        <p:cond delay="indefinite"/>
                      </p:stCondLst>
                      <p:childTnLst>
                        <p:par>
                          <p:cTn id="135" fill="hold">
                            <p:stCondLst>
                              <p:cond delay="0"/>
                            </p:stCondLst>
                            <p:childTnLst>
                              <p:par>
                                <p:cTn id="136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4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4" fill="hold">
                      <p:stCondLst>
                        <p:cond delay="indefinite"/>
                      </p:stCondLst>
                      <p:childTnLst>
                        <p:par>
                          <p:cTn id="145" fill="hold">
                            <p:stCondLst>
                              <p:cond delay="0"/>
                            </p:stCondLst>
                            <p:childTnLst>
                              <p:par>
                                <p:cTn id="146" presetID="4" presetClass="entr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48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9" fill="hold">
                      <p:stCondLst>
                        <p:cond delay="indefinite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4" fill="hold">
                      <p:stCondLst>
                        <p:cond delay="indefinite"/>
                      </p:stCondLst>
                      <p:childTnLst>
                        <p:par>
                          <p:cTn id="155" fill="hold">
                            <p:stCondLst>
                              <p:cond delay="0"/>
                            </p:stCondLst>
                            <p:childTnLst>
                              <p:par>
                                <p:cTn id="156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9" fill="hold">
                      <p:stCondLst>
                        <p:cond delay="indefinite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4" fill="hold">
                      <p:stCondLst>
                        <p:cond delay="indefinite"/>
                      </p:stCondLst>
                      <p:childTnLst>
                        <p:par>
                          <p:cTn id="165" fill="hold">
                            <p:stCondLst>
                              <p:cond delay="0"/>
                            </p:stCondLst>
                            <p:childTnLst>
                              <p:par>
                                <p:cTn id="166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8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9" fill="hold">
                      <p:stCondLst>
                        <p:cond delay="indefinite"/>
                      </p:stCondLst>
                      <p:childTnLst>
                        <p:par>
                          <p:cTn id="170" fill="hold">
                            <p:stCondLst>
                              <p:cond delay="0"/>
                            </p:stCondLst>
                            <p:childTnLst>
                              <p:par>
                                <p:cTn id="171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4" fill="hold">
                      <p:stCondLst>
                        <p:cond delay="indefinite"/>
                      </p:stCondLst>
                      <p:childTnLst>
                        <p:par>
                          <p:cTn id="175" fill="hold">
                            <p:stCondLst>
                              <p:cond delay="0"/>
                            </p:stCondLst>
                            <p:childTnLst>
                              <p:par>
                                <p:cTn id="176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8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1" grpId="0" build="p"/>
      <p:bldP spid="7172" grpId="0" build="p"/>
      <p:bldP spid="7173" grpId="0" build="p"/>
      <p:bldP spid="7173" grpId="1" build="allAtOnce"/>
      <p:bldP spid="7174" grpId="0" build="p"/>
      <p:bldP spid="9" grpId="0" animBg="1"/>
      <p:bldP spid="22" grpId="0"/>
      <p:bldP spid="23" grpId="0"/>
      <p:bldP spid="24" grpId="0"/>
      <p:bldP spid="33" grpId="0"/>
      <p:bldP spid="34" grpId="0"/>
      <p:bldP spid="37" grpId="0" build="allAtOnce"/>
      <p:bldP spid="46" grpId="0" build="p"/>
      <p:bldP spid="46" grpId="1" build="allAtOnce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dirty="0" smtClean="0"/>
              <a:t>Příklady na procvičení: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0825" y="1600200"/>
            <a:ext cx="8713788" cy="4565650"/>
          </a:xfrm>
        </p:spPr>
        <p:txBody>
          <a:bodyPr/>
          <a:lstStyle/>
          <a:p>
            <a:pPr eaLnBrk="1" hangingPunct="1">
              <a:defRPr/>
            </a:pPr>
            <a:r>
              <a:rPr lang="cs-CZ" dirty="0" smtClean="0">
                <a:solidFill>
                  <a:srgbClr val="FFFF00"/>
                </a:solidFill>
              </a:rPr>
              <a:t>Vypočti V a S pravidelného čtyřbokého jehlanu s úhlopříčkou podstavy dlouhou </a:t>
            </a:r>
            <a:br>
              <a:rPr lang="cs-CZ" dirty="0" smtClean="0">
                <a:solidFill>
                  <a:srgbClr val="FFFF00"/>
                </a:solidFill>
              </a:rPr>
            </a:br>
            <a:r>
              <a:rPr lang="cs-CZ" dirty="0" smtClean="0">
                <a:solidFill>
                  <a:srgbClr val="FFFF00"/>
                </a:solidFill>
              </a:rPr>
              <a:t>4 dm a výšce 0,5m!</a:t>
            </a:r>
          </a:p>
          <a:p>
            <a:pPr eaLnBrk="1" hangingPunct="1">
              <a:defRPr/>
            </a:pPr>
            <a:r>
              <a:rPr lang="cs-CZ" dirty="0" smtClean="0"/>
              <a:t>Vypočti V a S jehlanu s obdélníkovou podstavou o rozměrech 10 a 16 cm a výšce 2 dm!</a:t>
            </a:r>
          </a:p>
          <a:p>
            <a:pPr eaLnBrk="1" hangingPunct="1">
              <a:defRPr/>
            </a:pPr>
            <a:r>
              <a:rPr lang="cs-CZ" dirty="0" smtClean="0">
                <a:solidFill>
                  <a:srgbClr val="00B050"/>
                </a:solidFill>
              </a:rPr>
              <a:t>Vypočti V a S jehlanu s podstavou pravidelného šestiúhelníka o obvodu 72 cm a výšce 30 cm!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Body">
  <a:themeElements>
    <a:clrScheme name="Body 2">
      <a:dk1>
        <a:srgbClr val="5B5B89"/>
      </a:dk1>
      <a:lt1>
        <a:srgbClr val="FFFFFF"/>
      </a:lt1>
      <a:dk2>
        <a:srgbClr val="666699"/>
      </a:dk2>
      <a:lt2>
        <a:srgbClr val="DFDEF6"/>
      </a:lt2>
      <a:accent1>
        <a:srgbClr val="6666FF"/>
      </a:accent1>
      <a:accent2>
        <a:srgbClr val="52527C"/>
      </a:accent2>
      <a:accent3>
        <a:srgbClr val="B8B8CA"/>
      </a:accent3>
      <a:accent4>
        <a:srgbClr val="DADADA"/>
      </a:accent4>
      <a:accent5>
        <a:srgbClr val="B8B8FF"/>
      </a:accent5>
      <a:accent6>
        <a:srgbClr val="494970"/>
      </a:accent6>
      <a:hlink>
        <a:srgbClr val="9999FF"/>
      </a:hlink>
      <a:folHlink>
        <a:srgbClr val="CCCCFF"/>
      </a:folHlink>
    </a:clrScheme>
    <a:fontScheme name="Body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Body 1">
        <a:dk1>
          <a:srgbClr val="00008A"/>
        </a:dk1>
        <a:lt1>
          <a:srgbClr val="FFFFFF"/>
        </a:lt1>
        <a:dk2>
          <a:srgbClr val="000099"/>
        </a:dk2>
        <a:lt2>
          <a:srgbClr val="FFFFFF"/>
        </a:lt2>
        <a:accent1>
          <a:srgbClr val="0099FF"/>
        </a:accent1>
        <a:accent2>
          <a:srgbClr val="00007A"/>
        </a:accent2>
        <a:accent3>
          <a:srgbClr val="AAAACA"/>
        </a:accent3>
        <a:accent4>
          <a:srgbClr val="DADADA"/>
        </a:accent4>
        <a:accent5>
          <a:srgbClr val="AACAFF"/>
        </a:accent5>
        <a:accent6>
          <a:srgbClr val="00006E"/>
        </a:accent6>
        <a:hlink>
          <a:srgbClr val="EAEAEA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ody 2">
        <a:dk1>
          <a:srgbClr val="5B5B89"/>
        </a:dk1>
        <a:lt1>
          <a:srgbClr val="FFFFFF"/>
        </a:lt1>
        <a:dk2>
          <a:srgbClr val="666699"/>
        </a:dk2>
        <a:lt2>
          <a:srgbClr val="DFDEF6"/>
        </a:lt2>
        <a:accent1>
          <a:srgbClr val="6666FF"/>
        </a:accent1>
        <a:accent2>
          <a:srgbClr val="52527C"/>
        </a:accent2>
        <a:accent3>
          <a:srgbClr val="B8B8CA"/>
        </a:accent3>
        <a:accent4>
          <a:srgbClr val="DADADA"/>
        </a:accent4>
        <a:accent5>
          <a:srgbClr val="B8B8FF"/>
        </a:accent5>
        <a:accent6>
          <a:srgbClr val="494970"/>
        </a:accent6>
        <a:hlink>
          <a:srgbClr val="9999FF"/>
        </a:hlink>
        <a:folHlink>
          <a:srgbClr val="CC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ody 3">
        <a:dk1>
          <a:srgbClr val="700000"/>
        </a:dk1>
        <a:lt1>
          <a:srgbClr val="FFFFFF"/>
        </a:lt1>
        <a:dk2>
          <a:srgbClr val="800000"/>
        </a:dk2>
        <a:lt2>
          <a:srgbClr val="FFFFCC"/>
        </a:lt2>
        <a:accent1>
          <a:srgbClr val="BE7960"/>
        </a:accent1>
        <a:accent2>
          <a:srgbClr val="600000"/>
        </a:accent2>
        <a:accent3>
          <a:srgbClr val="C0AAAA"/>
        </a:accent3>
        <a:accent4>
          <a:srgbClr val="DADADA"/>
        </a:accent4>
        <a:accent5>
          <a:srgbClr val="DBBEB6"/>
        </a:accent5>
        <a:accent6>
          <a:srgbClr val="560000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ody 4">
        <a:dk1>
          <a:srgbClr val="000000"/>
        </a:dk1>
        <a:lt1>
          <a:srgbClr val="FDEB9D"/>
        </a:lt1>
        <a:dk2>
          <a:srgbClr val="000000"/>
        </a:dk2>
        <a:lt2>
          <a:srgbClr val="E0CE82"/>
        </a:lt2>
        <a:accent1>
          <a:srgbClr val="EAEAEA"/>
        </a:accent1>
        <a:accent2>
          <a:srgbClr val="C2B476"/>
        </a:accent2>
        <a:accent3>
          <a:srgbClr val="FEF3CC"/>
        </a:accent3>
        <a:accent4>
          <a:srgbClr val="000000"/>
        </a:accent4>
        <a:accent5>
          <a:srgbClr val="F3F3F3"/>
        </a:accent5>
        <a:accent6>
          <a:srgbClr val="B0A36A"/>
        </a:accent6>
        <a:hlink>
          <a:srgbClr val="A47900"/>
        </a:hlink>
        <a:folHlink>
          <a:srgbClr val="8C8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ody 5">
        <a:dk1>
          <a:srgbClr val="5B5E52"/>
        </a:dk1>
        <a:lt1>
          <a:srgbClr val="FFFFFF"/>
        </a:lt1>
        <a:dk2>
          <a:srgbClr val="686B5D"/>
        </a:dk2>
        <a:lt2>
          <a:srgbClr val="CCD5C7"/>
        </a:lt2>
        <a:accent1>
          <a:srgbClr val="809EA8"/>
        </a:accent1>
        <a:accent2>
          <a:srgbClr val="4F5147"/>
        </a:accent2>
        <a:accent3>
          <a:srgbClr val="B9BAB6"/>
        </a:accent3>
        <a:accent4>
          <a:srgbClr val="DADADA"/>
        </a:accent4>
        <a:accent5>
          <a:srgbClr val="C0CCD1"/>
        </a:accent5>
        <a:accent6>
          <a:srgbClr val="47493F"/>
        </a:accent6>
        <a:hlink>
          <a:srgbClr val="AAA854"/>
        </a:hlink>
        <a:folHlink>
          <a:srgbClr val="E1D09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ody 6">
        <a:dk1>
          <a:srgbClr val="46532B"/>
        </a:dk1>
        <a:lt1>
          <a:srgbClr val="FFFFFF"/>
        </a:lt1>
        <a:dk2>
          <a:srgbClr val="4E5D31"/>
        </a:dk2>
        <a:lt2>
          <a:srgbClr val="FFFFCC"/>
        </a:lt2>
        <a:accent1>
          <a:srgbClr val="8F8C00"/>
        </a:accent1>
        <a:accent2>
          <a:srgbClr val="424F29"/>
        </a:accent2>
        <a:accent3>
          <a:srgbClr val="B2B6AD"/>
        </a:accent3>
        <a:accent4>
          <a:srgbClr val="DADADA"/>
        </a:accent4>
        <a:accent5>
          <a:srgbClr val="C6C5AA"/>
        </a:accent5>
        <a:accent6>
          <a:srgbClr val="3B4724"/>
        </a:accent6>
        <a:hlink>
          <a:srgbClr val="33CC33"/>
        </a:hlink>
        <a:folHlink>
          <a:srgbClr val="00A1B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ody 7">
        <a:dk1>
          <a:srgbClr val="007673"/>
        </a:dk1>
        <a:lt1>
          <a:srgbClr val="FFFFFF"/>
        </a:lt1>
        <a:dk2>
          <a:srgbClr val="008080"/>
        </a:dk2>
        <a:lt2>
          <a:srgbClr val="FFFF99"/>
        </a:lt2>
        <a:accent1>
          <a:srgbClr val="33CCCC"/>
        </a:accent1>
        <a:accent2>
          <a:srgbClr val="006462"/>
        </a:accent2>
        <a:accent3>
          <a:srgbClr val="AAC0C0"/>
        </a:accent3>
        <a:accent4>
          <a:srgbClr val="DADADA"/>
        </a:accent4>
        <a:accent5>
          <a:srgbClr val="ADE2E2"/>
        </a:accent5>
        <a:accent6>
          <a:srgbClr val="005A58"/>
        </a:accent6>
        <a:hlink>
          <a:srgbClr val="FFCC00"/>
        </a:hlink>
        <a:folHlink>
          <a:srgbClr val="CC33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ody 8">
        <a:dk1>
          <a:srgbClr val="000000"/>
        </a:dk1>
        <a:lt1>
          <a:srgbClr val="E6F8F4"/>
        </a:lt1>
        <a:dk2>
          <a:srgbClr val="000000"/>
        </a:dk2>
        <a:lt2>
          <a:srgbClr val="C5DBD6"/>
        </a:lt2>
        <a:accent1>
          <a:srgbClr val="CCFF99"/>
        </a:accent1>
        <a:accent2>
          <a:srgbClr val="ACBAB7"/>
        </a:accent2>
        <a:accent3>
          <a:srgbClr val="F0FBF8"/>
        </a:accent3>
        <a:accent4>
          <a:srgbClr val="000000"/>
        </a:accent4>
        <a:accent5>
          <a:srgbClr val="E2FFCA"/>
        </a:accent5>
        <a:accent6>
          <a:srgbClr val="9BA8A6"/>
        </a:accent6>
        <a:hlink>
          <a:srgbClr val="008080"/>
        </a:hlink>
        <a:folHlink>
          <a:srgbClr val="0066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ody 9">
        <a:dk1>
          <a:srgbClr val="000000"/>
        </a:dk1>
        <a:lt1>
          <a:srgbClr val="EAEAEA"/>
        </a:lt1>
        <a:dk2>
          <a:srgbClr val="000000"/>
        </a:dk2>
        <a:lt2>
          <a:srgbClr val="D1D1D1"/>
        </a:lt2>
        <a:accent1>
          <a:srgbClr val="CCECFF"/>
        </a:accent1>
        <a:accent2>
          <a:srgbClr val="B2B2B2"/>
        </a:accent2>
        <a:accent3>
          <a:srgbClr val="F3F3F3"/>
        </a:accent3>
        <a:accent4>
          <a:srgbClr val="000000"/>
        </a:accent4>
        <a:accent5>
          <a:srgbClr val="E2F4FF"/>
        </a:accent5>
        <a:accent6>
          <a:srgbClr val="A1A1A1"/>
        </a:accent6>
        <a:hlink>
          <a:srgbClr val="7200E4"/>
        </a:hlink>
        <a:folHlink>
          <a:srgbClr val="00339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Digital Dots</Template>
  <TotalTime>146</TotalTime>
  <Words>192</Words>
  <Application>Microsoft Office PowerPoint</Application>
  <PresentationFormat>Předvádění na obrazovce (4:3)</PresentationFormat>
  <Paragraphs>39</Paragraphs>
  <Slides>8</Slides>
  <Notes>0</Notes>
  <HiddenSlides>0</HiddenSlides>
  <MMClips>0</MMClips>
  <ScaleCrop>false</ScaleCrop>
  <HeadingPairs>
    <vt:vector size="8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13" baseType="lpstr">
      <vt:lpstr>Arial</vt:lpstr>
      <vt:lpstr>Wingdings</vt:lpstr>
      <vt:lpstr>Calibri</vt:lpstr>
      <vt:lpstr>Body</vt:lpstr>
      <vt:lpstr>Editor rovnic 3.0</vt:lpstr>
      <vt:lpstr>Snímek 1</vt:lpstr>
      <vt:lpstr>Základní vzorečky:</vt:lpstr>
      <vt:lpstr>Základní vzorečky:</vt:lpstr>
      <vt:lpstr>Pozor při výpočtu:</vt:lpstr>
      <vt:lpstr>Pozor při výpočtu:</vt:lpstr>
      <vt:lpstr>Úloha k řešení:</vt:lpstr>
      <vt:lpstr>Snímek 7</vt:lpstr>
      <vt:lpstr>Příklady na procvičení:</vt:lpstr>
    </vt:vector>
  </TitlesOfParts>
  <Company>ZS HEJNICE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Užití goniometrických funkcí v praxi</dc:title>
  <dc:creator>HONZA</dc:creator>
  <cp:lastModifiedBy>expert</cp:lastModifiedBy>
  <cp:revision>12</cp:revision>
  <dcterms:created xsi:type="dcterms:W3CDTF">2010-12-20T06:27:21Z</dcterms:created>
  <dcterms:modified xsi:type="dcterms:W3CDTF">2012-03-14T07:12:26Z</dcterms:modified>
</cp:coreProperties>
</file>