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97" r:id="rId3"/>
    <p:sldId id="256" r:id="rId4"/>
    <p:sldId id="285" r:id="rId5"/>
    <p:sldId id="257" r:id="rId6"/>
    <p:sldId id="276" r:id="rId7"/>
    <p:sldId id="277" r:id="rId8"/>
    <p:sldId id="278" r:id="rId9"/>
    <p:sldId id="258" r:id="rId10"/>
    <p:sldId id="259" r:id="rId11"/>
    <p:sldId id="287" r:id="rId12"/>
    <p:sldId id="279" r:id="rId13"/>
    <p:sldId id="292" r:id="rId14"/>
    <p:sldId id="260" r:id="rId15"/>
    <p:sldId id="293" r:id="rId16"/>
    <p:sldId id="294" r:id="rId17"/>
    <p:sldId id="281" r:id="rId18"/>
    <p:sldId id="261" r:id="rId19"/>
    <p:sldId id="282" r:id="rId20"/>
    <p:sldId id="283" r:id="rId21"/>
    <p:sldId id="263" r:id="rId22"/>
    <p:sldId id="264" r:id="rId23"/>
    <p:sldId id="288" r:id="rId24"/>
    <p:sldId id="289" r:id="rId25"/>
    <p:sldId id="295" r:id="rId26"/>
    <p:sldId id="265" r:id="rId27"/>
    <p:sldId id="291" r:id="rId28"/>
    <p:sldId id="286" r:id="rId29"/>
    <p:sldId id="29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23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091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594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530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177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854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179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3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936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11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84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2A647-FD7C-40E0-8D6E-B1B8D634439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CB0F0-6E87-4087-80CD-C7A53CFE1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11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VY_42_INOVACE_64_Pythagorova věta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02099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73021" y="1002099"/>
            <a:ext cx="13644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1.12.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44650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/>
              <a:t>Pythagorova </a:t>
            </a:r>
            <a:r>
              <a:rPr lang="cs-CZ" sz="800" smtClean="0"/>
              <a:t>věta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43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609184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59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903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78576" y="2445194"/>
            <a:ext cx="3229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 …….. odvěsny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……….. přepona (je nejdelší,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leží proti pravému úhlu)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  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8576" y="2445194"/>
            <a:ext cx="3229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 …….. odvěsny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……….. přepona (je nejdelší,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leží proti pravému úhlu)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30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  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8576" y="2445194"/>
            <a:ext cx="3301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 …….. odvěsny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……….. přepona (je nejdelší,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leží proti pravému úhlu)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34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  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68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48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72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 S = a . a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32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S = a . a</a:t>
            </a:r>
          </a:p>
          <a:p>
            <a:pPr marL="342900" indent="-34290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S = a 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marL="342900" indent="-34290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80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S = a 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marL="342900" indent="-34290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80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73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716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FontTx/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Pravá složená závorka 30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500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27927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2102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0" y="5445872"/>
            <a:ext cx="903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tzv.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62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0" y="5445872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tzv.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pravoúhlém trojúhelníku  je obsah čtverce nad přeponou roven součtu obsahů čtverců nad oběma odvěsnami. 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99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0" y="5445872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tzv.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pravoúhlém trojúhelníku  je obsah čtverce nad přeponou roven součtu obsahů čtverců nad oběma odvěsnami.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233" y="6211669"/>
            <a:ext cx="396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i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obrácená věta k Pythagorově větě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731" y="703606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trojúhelník ABC, a = 4 cm, b = 3 cm, c = 5 cm, strany popište (sestrojte uprostřed stránky)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 tento trojúhelník pravoúhlý?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Sestrojte čtverec se stranou a, potom další čtverce se stranami b, c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Vypočítejte obsahy jednotlivých čtverců a výsledky vepište do čtverců.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Sečtěte obsahy dvou  menších čtverců a výsledek porovnejte s obsahem největšího čtverce.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 jste zjistili?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5723" y="3842825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0513" y="1970617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6454" y="2372094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2441" y="305073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69008" y="3055852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5723" y="3842825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5923" y="3842825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5723" y="5427001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38382" y="1968236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7428" y="2765085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78382" y="2372094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78382" y="3164182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7139" y="3823454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17824" y="3813079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2099" y="2716797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5045" y="3232756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5221" y="3150066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3578" y="3805681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7373" y="3106765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1778" y="4481024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0179" y="3201920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872" y="440407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1283" y="2755209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78867" y="2610386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39620" y="433669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5268" y="3860180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4778" y="3824658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1775" y="4101112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081188" y="4815016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0" y="5445872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tzv.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pravoúhlém trojúhelníku  je obsah čtverce nad přeponou roven součtu obsahů čtverců nad oběma odvěsnami.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233" y="6211669"/>
            <a:ext cx="6372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i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obrácená věta k Pythagorově větě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Jestliže platí vztah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c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pak je tento trojúhelník pravoúhlý.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11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788024" y="5288434"/>
            <a:ext cx="2016224" cy="5847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31601" y="5288434"/>
            <a:ext cx="1946071" cy="5847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22209" y="37981"/>
            <a:ext cx="362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988127" y="264847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42917" y="776270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28858" y="1177747"/>
            <a:ext cx="842365" cy="689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994845" y="1856390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71412" y="1861505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988127" y="2648478"/>
            <a:ext cx="671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788327" y="2648478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988127" y="423265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540786" y="773889"/>
            <a:ext cx="1116915" cy="786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759832" y="1570738"/>
            <a:ext cx="897869" cy="1077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180786" y="1177747"/>
            <a:ext cx="64807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80786" y="1969835"/>
            <a:ext cx="814059" cy="659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89543" y="2629107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20228" y="2618732"/>
            <a:ext cx="439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44503" y="1522450"/>
            <a:ext cx="5741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 rot="18560676">
            <a:off x="767449" y="2038409"/>
            <a:ext cx="954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b =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 rot="2166861">
            <a:off x="1757625" y="1955719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a = 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15982" y="2611334"/>
            <a:ext cx="944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c =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18416507">
            <a:off x="2829777" y="1912418"/>
            <a:ext cx="5389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2314182" y="3286677"/>
            <a:ext cx="7184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5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 rot="2333584">
            <a:off x="292583" y="2007573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3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5276" y="3209732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cm</a:t>
            </a:r>
            <a:r>
              <a:rPr lang="cs-CZ" sz="2400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3687" y="1560862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 cm</a:t>
            </a:r>
            <a:r>
              <a:rPr lang="cs-CZ" sz="2400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81271" y="1416039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16 cm</a:t>
            </a:r>
            <a:r>
              <a:rPr lang="cs-CZ" sz="2400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080980" y="1250847"/>
            <a:ext cx="3299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 …….. odvěsny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……….. přepona (je nejdelší,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leží proti pravému úhlu)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42024" y="3142351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25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477672" y="2665833"/>
            <a:ext cx="3477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Pravá složená závorka 86"/>
          <p:cNvSpPr/>
          <p:nvPr/>
        </p:nvSpPr>
        <p:spPr>
          <a:xfrm>
            <a:off x="6877182" y="2630311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7024179" y="290676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bsahy jsou stejné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90175" y="5288434"/>
            <a:ext cx="6200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latí: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také  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baseline="30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2962" y="4365104"/>
            <a:ext cx="9036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tzv.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Pythagorova věta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pravoúhlém trojúhelníku  je obsah čtverce nad přeponou roven součtu obsahů čtverců nad oběma odvěsnami.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88967" y="6079432"/>
            <a:ext cx="6372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i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obrácená věta k Pythagorově větě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Jestliže platí vztah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c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pak je tento trojúhelník pravoúhlý.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-3595" y="2045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240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1230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54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2749</Words>
  <Application>Microsoft Office PowerPoint</Application>
  <PresentationFormat>Předvádění na obrazovce (4:3)</PresentationFormat>
  <Paragraphs>463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VY_42_INOVACE_64_Pythagorova 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21</cp:revision>
  <dcterms:created xsi:type="dcterms:W3CDTF">2012-12-10T08:01:12Z</dcterms:created>
  <dcterms:modified xsi:type="dcterms:W3CDTF">2013-03-04T19:27:14Z</dcterms:modified>
</cp:coreProperties>
</file>