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3" r:id="rId2"/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D1FF5B-DE4D-40E1-B0CC-BC72E8EA86EC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7299CA-2A5C-4080-93C5-572BA3E0C1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709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46A547B-5746-422C-8CCF-4D5F3E653AF7}" type="slidenum">
              <a:rPr lang="cs-CZ" smtClean="0"/>
              <a:pPr eaLnBrk="1" hangingPunct="1"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458B028-28C2-4519-A1E5-72988C0D866D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D1B8FBA-8E4C-44B7-8858-A2DDD5C3CA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Název </a:t>
            </a:r>
            <a:r>
              <a:rPr lang="cs-CZ" b="1" smtClean="0"/>
              <a:t>DUM:</a:t>
            </a:r>
            <a:r>
              <a:rPr lang="cs-CZ" smtClean="0"/>
              <a:t>VY_32_INOVACE_XV_1_01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Šablona číslo:    </a:t>
            </a:r>
            <a:r>
              <a:rPr lang="cs-CZ" b="1" dirty="0" smtClean="0"/>
              <a:t>XV     </a:t>
            </a:r>
            <a:r>
              <a:rPr lang="cs-CZ" b="1" dirty="0"/>
              <a:t>Sada číslo: </a:t>
            </a:r>
            <a:r>
              <a:rPr lang="cs-CZ" b="1" dirty="0" smtClean="0"/>
              <a:t>1        </a:t>
            </a:r>
            <a:r>
              <a:rPr lang="cs-CZ" b="1" dirty="0" smtClean="0"/>
              <a:t> </a:t>
            </a:r>
            <a:r>
              <a:rPr lang="cs-CZ" b="1" dirty="0"/>
              <a:t>Pořadové číslo 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Autor: Mgr. </a:t>
            </a:r>
            <a:r>
              <a:rPr lang="cs-CZ" b="1" dirty="0" smtClean="0"/>
              <a:t>Kateřina Zídková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8351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467544" y="765175"/>
            <a:ext cx="7704856" cy="6586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just"/>
            <a:r>
              <a:rPr lang="cs-CZ" sz="1400" b="1" dirty="0"/>
              <a:t>Anotace</a:t>
            </a:r>
            <a:r>
              <a:rPr lang="cs-CZ" sz="1400"/>
              <a:t>: </a:t>
            </a:r>
            <a:r>
              <a:rPr lang="cs-CZ" sz="1400" smtClean="0"/>
              <a:t>CLIL: Pracovní činnosti v angličtině. Výroba chrastítka z plastového vajíčka podle instrukcí v angličtině.</a:t>
            </a:r>
          </a:p>
          <a:p>
            <a:pPr algn="just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smtClean="0"/>
              <a:t>Očekávaný </a:t>
            </a:r>
            <a:r>
              <a:rPr lang="cs-CZ" sz="1400" b="1" smtClean="0"/>
              <a:t>výstup</a:t>
            </a:r>
            <a:r>
              <a:rPr lang="cs-CZ" sz="1400" b="1" smtClean="0"/>
              <a:t>: </a:t>
            </a:r>
            <a:r>
              <a:rPr lang="cs-CZ" sz="1400" smtClean="0"/>
              <a:t>Žáci </a:t>
            </a:r>
            <a:r>
              <a:rPr lang="cs-CZ" sz="1400"/>
              <a:t>si vyrobí chrastítka z </a:t>
            </a:r>
            <a:r>
              <a:rPr lang="cs-CZ" sz="1400"/>
              <a:t>plastového </a:t>
            </a:r>
            <a:r>
              <a:rPr lang="cs-CZ" sz="1400" smtClean="0"/>
              <a:t>vajíčka. Za </a:t>
            </a:r>
            <a:r>
              <a:rPr lang="cs-CZ" sz="1400"/>
              <a:t>použití obrazového materiálu v prezentaci za učitelovy přímé demonstrace a  se rozvíjejí ve vnímání cizího jazyka jako nástroje </a:t>
            </a:r>
            <a:r>
              <a:rPr lang="cs-CZ" sz="1400"/>
              <a:t>ke </a:t>
            </a:r>
            <a:r>
              <a:rPr lang="cs-CZ" sz="1400" smtClean="0"/>
              <a:t>komunikaci. Naučí se anglická slova: rattle, peas, rice, lentils.</a:t>
            </a:r>
            <a:endParaRPr lang="cs-CZ" sz="1400"/>
          </a:p>
          <a:p>
            <a:pPr algn="just"/>
            <a:endParaRPr lang="cs-CZ" sz="1400" dirty="0" smtClean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Druh </a:t>
            </a:r>
            <a:r>
              <a:rPr lang="cs-CZ" sz="1400" b="1"/>
              <a:t>učebního </a:t>
            </a:r>
            <a:r>
              <a:rPr lang="cs-CZ" sz="1400" b="1" smtClean="0"/>
              <a:t>materiálu: </a:t>
            </a:r>
            <a:r>
              <a:rPr lang="cs-CZ" sz="1400" smtClean="0"/>
              <a:t>popis pracovního postupu: fotografie pracovního postupu s interaktivními prvky a s instruktáží v angličtině.</a:t>
            </a:r>
            <a:endParaRPr lang="cs-CZ" sz="1400" dirty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Typická věková skupina: </a:t>
            </a:r>
            <a:r>
              <a:rPr lang="cs-CZ" sz="1400" dirty="0" smtClean="0"/>
              <a:t> 6 - 8 let</a:t>
            </a:r>
            <a:endParaRPr lang="cs-CZ" sz="1400" dirty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Klíčová </a:t>
            </a:r>
            <a:r>
              <a:rPr lang="cs-CZ" sz="1400" b="1"/>
              <a:t>slova</a:t>
            </a:r>
            <a:r>
              <a:rPr lang="cs-CZ" sz="1400" b="1" smtClean="0"/>
              <a:t>: </a:t>
            </a:r>
            <a:r>
              <a:rPr lang="cs-CZ" sz="1400" smtClean="0"/>
              <a:t>CLIL, pracovní postup v angličtině,</a:t>
            </a:r>
            <a:r>
              <a:rPr lang="cs-CZ" sz="1400" b="1" smtClean="0"/>
              <a:t> </a:t>
            </a:r>
            <a:r>
              <a:rPr lang="cs-CZ" sz="1400" smtClean="0"/>
              <a:t>chrastítko, hrách, rýže, čočka, makovice, mák (rattle, peas, rice, lentils, poppyhead)</a:t>
            </a:r>
            <a:endParaRPr lang="cs-CZ" sz="1400" dirty="0"/>
          </a:p>
          <a:p>
            <a:pPr algn="just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Pomůcky a materiál</a:t>
            </a:r>
            <a:r>
              <a:rPr lang="cs-CZ" sz="1400" b="1" smtClean="0"/>
              <a:t>: </a:t>
            </a:r>
            <a:r>
              <a:rPr lang="cs-CZ" sz="1400" smtClean="0"/>
              <a:t>interaktivní tabule, </a:t>
            </a:r>
            <a:r>
              <a:rPr lang="cs-CZ" sz="1400" smtClean="0"/>
              <a:t>prázdná plastová vajíčka, makovice, hrách, drobná čočka, rýže.</a:t>
            </a:r>
            <a:endParaRPr lang="cs-CZ" sz="1400" dirty="0"/>
          </a:p>
          <a:p>
            <a:pPr algn="just"/>
            <a:endParaRPr lang="cs-CZ" sz="1400" dirty="0" smtClean="0"/>
          </a:p>
          <a:p>
            <a:pPr algn="just"/>
            <a:r>
              <a:rPr lang="cs-CZ" sz="1400" b="1" dirty="0" smtClean="0"/>
              <a:t>Potřebný </a:t>
            </a:r>
            <a:r>
              <a:rPr lang="cs-CZ" sz="1400" b="1" dirty="0"/>
              <a:t>čas pro výuku DUM</a:t>
            </a:r>
            <a:r>
              <a:rPr lang="cs-CZ" sz="1400" b="1"/>
              <a:t>: </a:t>
            </a:r>
            <a:r>
              <a:rPr lang="cs-CZ" sz="1400" smtClean="0"/>
              <a:t> 20 minut</a:t>
            </a:r>
            <a:endParaRPr lang="cs-CZ" sz="1400" dirty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Metodické zhodnocení a popis práce s digitálním učebním </a:t>
            </a:r>
            <a:r>
              <a:rPr lang="cs-CZ" sz="1400" b="1" smtClean="0"/>
              <a:t>materiálem: </a:t>
            </a:r>
            <a:r>
              <a:rPr lang="cs-CZ" sz="1400" smtClean="0"/>
              <a:t>Učitel se řídí návodem v angličtině, který je vždy v pravém sloupci vedle obrázku. Může jej přečíst nebo se jím inspirovat při demonstraci pracovního postupu žákům. Žáci též pasivně vnímají psanou podobu anglického jazyka. V listu 6 a 8 se po doteku objeví šipky.</a:t>
            </a:r>
            <a:endParaRPr lang="cs-CZ" sz="1400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0427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 materiál.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278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 </a:t>
            </a:r>
            <a:r>
              <a:rPr lang="cs-CZ" err="1" smtClean="0"/>
              <a:t>rattle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CLIL: </a:t>
            </a:r>
            <a:r>
              <a:rPr lang="cs-CZ" err="1" smtClean="0"/>
              <a:t>Craft</a:t>
            </a:r>
            <a:r>
              <a:rPr lang="cs-CZ" smtClean="0"/>
              <a:t> in </a:t>
            </a:r>
            <a:r>
              <a:rPr lang="cs-CZ" err="1" smtClean="0"/>
              <a:t>English</a:t>
            </a:r>
            <a:r>
              <a:rPr lang="cs-CZ" smtClean="0"/>
              <a:t> </a:t>
            </a:r>
            <a:r>
              <a:rPr lang="cs-CZ" err="1" smtClean="0"/>
              <a:t>for</a:t>
            </a:r>
            <a:r>
              <a:rPr lang="cs-CZ" smtClean="0"/>
              <a:t> 1st and 2nd </a:t>
            </a:r>
            <a:r>
              <a:rPr lang="cs-CZ" err="1" smtClean="0"/>
              <a:t>classes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29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0" r="16250"/>
          <a:stretch>
            <a:fillRect/>
          </a:stretch>
        </p:blipFill>
        <p:spPr>
          <a:xfrm rot="5400000">
            <a:off x="-234330" y="-489570"/>
            <a:ext cx="6858000" cy="783714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092280" y="620688"/>
            <a:ext cx="1720610" cy="5827088"/>
          </a:xfrm>
        </p:spPr>
        <p:txBody>
          <a:bodyPr>
            <a:normAutofit/>
          </a:bodyPr>
          <a:lstStyle/>
          <a:p>
            <a:r>
              <a:rPr lang="cs-CZ" sz="1800" err="1" smtClean="0"/>
              <a:t>Shake</a:t>
            </a:r>
            <a:r>
              <a:rPr lang="cs-CZ" sz="1800" smtClean="0"/>
              <a:t> </a:t>
            </a:r>
            <a:r>
              <a:rPr lang="cs-CZ" sz="1800" err="1" smtClean="0"/>
              <a:t>with</a:t>
            </a:r>
            <a:r>
              <a:rPr lang="cs-CZ" sz="1800" smtClean="0"/>
              <a:t> </a:t>
            </a:r>
            <a:r>
              <a:rPr lang="cs-CZ" sz="1800" err="1" smtClean="0"/>
              <a:t>poppyheads</a:t>
            </a:r>
            <a:r>
              <a:rPr lang="cs-CZ" sz="1800" smtClean="0"/>
              <a:t> full </a:t>
            </a:r>
            <a:r>
              <a:rPr lang="cs-CZ" sz="1800" err="1" smtClean="0"/>
              <a:t>of</a:t>
            </a:r>
            <a:r>
              <a:rPr lang="cs-CZ" sz="1800" smtClean="0"/>
              <a:t> </a:t>
            </a:r>
            <a:r>
              <a:rPr lang="cs-CZ" sz="1800" err="1" smtClean="0"/>
              <a:t>poppyseeds</a:t>
            </a:r>
            <a:r>
              <a:rPr lang="cs-CZ" sz="1800" smtClean="0"/>
              <a:t>. </a:t>
            </a:r>
          </a:p>
          <a:p>
            <a:endParaRPr lang="cs-CZ" sz="1800" smtClean="0"/>
          </a:p>
          <a:p>
            <a:r>
              <a:rPr lang="cs-CZ" sz="1800" smtClean="0"/>
              <a:t>Listen!</a:t>
            </a:r>
          </a:p>
          <a:p>
            <a:endParaRPr lang="cs-CZ" sz="1800"/>
          </a:p>
          <a:p>
            <a:r>
              <a:rPr lang="cs-CZ" sz="1800" err="1" smtClean="0"/>
              <a:t>It</a:t>
            </a:r>
            <a:r>
              <a:rPr lang="cs-CZ" sz="1800" smtClean="0"/>
              <a:t> </a:t>
            </a:r>
            <a:r>
              <a:rPr lang="cs-CZ" sz="1800" err="1" smtClean="0"/>
              <a:t>makes</a:t>
            </a:r>
            <a:r>
              <a:rPr lang="cs-CZ" sz="1800" smtClean="0"/>
              <a:t> </a:t>
            </a:r>
            <a:r>
              <a:rPr lang="cs-CZ" sz="1800" err="1" smtClean="0"/>
              <a:t>wonderful</a:t>
            </a:r>
            <a:r>
              <a:rPr lang="cs-CZ" sz="1800" smtClean="0"/>
              <a:t> </a:t>
            </a:r>
            <a:r>
              <a:rPr lang="cs-CZ" sz="1800" err="1" smtClean="0"/>
              <a:t>sound</a:t>
            </a:r>
            <a:r>
              <a:rPr lang="cs-CZ" sz="1800" smtClean="0"/>
              <a:t>!</a:t>
            </a:r>
          </a:p>
          <a:p>
            <a:endParaRPr lang="cs-CZ" sz="1800"/>
          </a:p>
          <a:p>
            <a:r>
              <a:rPr lang="cs-CZ" sz="1800" err="1" smtClean="0"/>
              <a:t>Let´s</a:t>
            </a:r>
            <a:r>
              <a:rPr lang="cs-CZ" sz="1800" smtClean="0"/>
              <a:t> make </a:t>
            </a:r>
            <a:r>
              <a:rPr lang="cs-CZ" sz="1800" smtClean="0"/>
              <a:t>your</a:t>
            </a:r>
            <a:r>
              <a:rPr lang="cs-CZ" sz="1800" smtClean="0"/>
              <a:t> </a:t>
            </a:r>
            <a:r>
              <a:rPr lang="cs-CZ" sz="1800" err="1" smtClean="0"/>
              <a:t>own</a:t>
            </a:r>
            <a:r>
              <a:rPr lang="cs-CZ" sz="1800" smtClean="0"/>
              <a:t> </a:t>
            </a:r>
            <a:r>
              <a:rPr lang="cs-CZ" sz="3600" b="1" err="1" smtClean="0"/>
              <a:t>rattle</a:t>
            </a:r>
            <a:r>
              <a:rPr lang="cs-CZ" sz="3600" b="1" smtClean="0"/>
              <a:t>!</a:t>
            </a:r>
            <a:endParaRPr lang="cs-CZ" sz="3600" b="1"/>
          </a:p>
        </p:txBody>
      </p:sp>
    </p:spTree>
    <p:extLst>
      <p:ext uri="{BB962C8B-B14F-4D97-AF65-F5344CB8AC3E}">
        <p14:creationId xmlns:p14="http://schemas.microsoft.com/office/powerpoint/2010/main" val="253114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err="1" smtClean="0"/>
              <a:t>You´ll</a:t>
            </a:r>
            <a:r>
              <a:rPr lang="cs-CZ" sz="1800" smtClean="0"/>
              <a:t> </a:t>
            </a:r>
            <a:r>
              <a:rPr lang="cs-CZ" sz="1800" err="1" smtClean="0"/>
              <a:t>need</a:t>
            </a:r>
            <a:r>
              <a:rPr lang="cs-CZ" sz="1800" smtClean="0"/>
              <a:t>:</a:t>
            </a:r>
          </a:p>
          <a:p>
            <a:endParaRPr lang="cs-CZ" sz="1800"/>
          </a:p>
          <a:p>
            <a:r>
              <a:rPr lang="cs-CZ" sz="1800" err="1" smtClean="0"/>
              <a:t>peas</a:t>
            </a:r>
            <a:endParaRPr lang="cs-CZ" sz="1800" smtClean="0"/>
          </a:p>
          <a:p>
            <a:endParaRPr lang="cs-CZ" sz="1800"/>
          </a:p>
          <a:p>
            <a:r>
              <a:rPr lang="cs-CZ" sz="1800" err="1"/>
              <a:t>r</a:t>
            </a:r>
            <a:r>
              <a:rPr lang="cs-CZ" sz="1800" err="1" smtClean="0"/>
              <a:t>ice</a:t>
            </a:r>
            <a:endParaRPr lang="cs-CZ" sz="1800" smtClean="0"/>
          </a:p>
          <a:p>
            <a:endParaRPr lang="cs-CZ" sz="1800"/>
          </a:p>
          <a:p>
            <a:r>
              <a:rPr lang="cs-CZ" sz="1800" err="1" smtClean="0"/>
              <a:t>lentils</a:t>
            </a:r>
            <a:endParaRPr lang="cs-CZ" sz="1800" smtClean="0"/>
          </a:p>
          <a:p>
            <a:endParaRPr lang="cs-CZ" sz="1800"/>
          </a:p>
          <a:p>
            <a:r>
              <a:rPr lang="cs-CZ" sz="1800" err="1" smtClean="0"/>
              <a:t>Guess</a:t>
            </a:r>
            <a:r>
              <a:rPr lang="cs-CZ" sz="1800" smtClean="0"/>
              <a:t> </a:t>
            </a:r>
            <a:r>
              <a:rPr lang="cs-CZ" sz="1800" err="1" smtClean="0"/>
              <a:t>what</a:t>
            </a:r>
            <a:r>
              <a:rPr lang="cs-CZ" sz="1800" smtClean="0"/>
              <a:t> </a:t>
            </a:r>
            <a:r>
              <a:rPr lang="cs-CZ" sz="1800" err="1" smtClean="0"/>
              <a:t>is</a:t>
            </a:r>
            <a:r>
              <a:rPr lang="cs-CZ" sz="1800" smtClean="0"/>
              <a:t> </a:t>
            </a:r>
            <a:r>
              <a:rPr lang="cs-CZ" sz="1800" err="1" smtClean="0"/>
              <a:t>what</a:t>
            </a:r>
            <a:r>
              <a:rPr lang="cs-CZ" sz="1800" smtClean="0"/>
              <a:t>!</a:t>
            </a:r>
          </a:p>
          <a:p>
            <a:endParaRPr lang="cs-CZ" sz="180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419872" y="1124744"/>
            <a:ext cx="3384376" cy="41764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763688" y="1761102"/>
            <a:ext cx="5040560" cy="48395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995936" y="2564904"/>
            <a:ext cx="280831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932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err="1" smtClean="0"/>
              <a:t>You´ll</a:t>
            </a:r>
            <a:r>
              <a:rPr lang="cs-CZ" sz="1800" smtClean="0"/>
              <a:t> </a:t>
            </a:r>
            <a:r>
              <a:rPr lang="cs-CZ" sz="1800" err="1" smtClean="0"/>
              <a:t>need</a:t>
            </a:r>
            <a:r>
              <a:rPr lang="cs-CZ" sz="1800" smtClean="0"/>
              <a:t>:</a:t>
            </a:r>
          </a:p>
          <a:p>
            <a:endParaRPr lang="cs-CZ" sz="1800" smtClean="0"/>
          </a:p>
          <a:p>
            <a:r>
              <a:rPr lang="cs-CZ" sz="1800" err="1" smtClean="0"/>
              <a:t>some</a:t>
            </a:r>
            <a:r>
              <a:rPr lang="cs-CZ" sz="1800" smtClean="0"/>
              <a:t> </a:t>
            </a:r>
            <a:r>
              <a:rPr lang="cs-CZ" sz="1800" err="1" smtClean="0"/>
              <a:t>empty</a:t>
            </a:r>
            <a:r>
              <a:rPr lang="cs-CZ" sz="1800" smtClean="0"/>
              <a:t> </a:t>
            </a:r>
            <a:r>
              <a:rPr lang="cs-CZ" sz="1800" err="1" smtClean="0"/>
              <a:t>plastic</a:t>
            </a:r>
            <a:r>
              <a:rPr lang="cs-CZ" sz="1800" smtClean="0"/>
              <a:t>  </a:t>
            </a:r>
            <a:r>
              <a:rPr lang="cs-CZ" sz="1800" err="1" smtClean="0"/>
              <a:t>eggs</a:t>
            </a:r>
            <a:r>
              <a:rPr lang="cs-CZ" sz="1800" smtClean="0"/>
              <a:t>.</a:t>
            </a:r>
            <a:endParaRPr lang="cs-CZ" sz="1800"/>
          </a:p>
        </p:txBody>
      </p:sp>
    </p:spTree>
    <p:extLst>
      <p:ext uri="{BB962C8B-B14F-4D97-AF65-F5344CB8AC3E}">
        <p14:creationId xmlns:p14="http://schemas.microsoft.com/office/powerpoint/2010/main" val="58466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err="1" smtClean="0"/>
              <a:t>Put</a:t>
            </a:r>
            <a:r>
              <a:rPr lang="cs-CZ" sz="1800" smtClean="0"/>
              <a:t> these </a:t>
            </a:r>
            <a:r>
              <a:rPr lang="cs-CZ" sz="1800" err="1" smtClean="0"/>
              <a:t>seed</a:t>
            </a:r>
            <a:r>
              <a:rPr lang="cs-CZ" sz="1800" smtClean="0"/>
              <a:t> </a:t>
            </a:r>
            <a:r>
              <a:rPr lang="cs-CZ" sz="1800" err="1" smtClean="0"/>
              <a:t>into</a:t>
            </a:r>
            <a:r>
              <a:rPr lang="cs-CZ" sz="1800" smtClean="0"/>
              <a:t> </a:t>
            </a:r>
            <a:r>
              <a:rPr lang="cs-CZ" sz="1800" err="1" smtClean="0"/>
              <a:t>the</a:t>
            </a:r>
            <a:r>
              <a:rPr lang="cs-CZ" sz="1800" smtClean="0"/>
              <a:t> </a:t>
            </a:r>
            <a:r>
              <a:rPr lang="cs-CZ" sz="1800" err="1" smtClean="0"/>
              <a:t>plastic</a:t>
            </a:r>
            <a:r>
              <a:rPr lang="cs-CZ" sz="1800" smtClean="0"/>
              <a:t> </a:t>
            </a:r>
            <a:r>
              <a:rPr lang="cs-CZ" sz="1800" err="1" smtClean="0"/>
              <a:t>eggs</a:t>
            </a:r>
            <a:r>
              <a:rPr lang="cs-CZ" sz="1800" smtClean="0"/>
              <a:t>.</a:t>
            </a:r>
            <a:endParaRPr lang="cs-CZ" sz="180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70865">
            <a:off x="-295713" y="444775"/>
            <a:ext cx="2519518" cy="16463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0339">
            <a:off x="1867995" y="4395964"/>
            <a:ext cx="2299969" cy="17249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8090">
            <a:off x="3517594" y="262546"/>
            <a:ext cx="2290460" cy="1717845"/>
          </a:xfrm>
          <a:prstGeom prst="rect">
            <a:avLst/>
          </a:prstGeom>
        </p:spPr>
      </p:pic>
      <p:cxnSp>
        <p:nvCxnSpPr>
          <p:cNvPr id="11" name="Zakřivená spojnice 10"/>
          <p:cNvCxnSpPr/>
          <p:nvPr/>
        </p:nvCxnSpPr>
        <p:spPr>
          <a:xfrm rot="16200000" flipH="1">
            <a:off x="-163615" y="2043935"/>
            <a:ext cx="1896581" cy="634262"/>
          </a:xfrm>
          <a:prstGeom prst="curvedConnector5">
            <a:avLst>
              <a:gd name="adj1" fmla="val 5673"/>
              <a:gd name="adj2" fmla="val 142588"/>
              <a:gd name="adj3" fmla="val 47038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Zakřivená spojnice 14"/>
          <p:cNvCxnSpPr/>
          <p:nvPr/>
        </p:nvCxnSpPr>
        <p:spPr>
          <a:xfrm rot="16200000" flipV="1">
            <a:off x="1855497" y="3160767"/>
            <a:ext cx="2768713" cy="936105"/>
          </a:xfrm>
          <a:prstGeom prst="curvedConnector3">
            <a:avLst>
              <a:gd name="adj1" fmla="val 128562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Zakřivená spojnice 20"/>
          <p:cNvCxnSpPr/>
          <p:nvPr/>
        </p:nvCxnSpPr>
        <p:spPr>
          <a:xfrm rot="5400000">
            <a:off x="4500826" y="2204029"/>
            <a:ext cx="1582509" cy="12700"/>
          </a:xfrm>
          <a:prstGeom prst="curvedConnector3">
            <a:avLst>
              <a:gd name="adj1" fmla="val 48248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488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444208" y="264794"/>
            <a:ext cx="1800200" cy="6404566"/>
          </a:xfrm>
        </p:spPr>
        <p:txBody>
          <a:bodyPr>
            <a:normAutofit/>
          </a:bodyPr>
          <a:lstStyle/>
          <a:p>
            <a:r>
              <a:rPr lang="cs-CZ" sz="2400" err="1" smtClean="0"/>
              <a:t>Shake</a:t>
            </a:r>
            <a:r>
              <a:rPr lang="cs-CZ" sz="2400" smtClean="0"/>
              <a:t> </a:t>
            </a:r>
            <a:r>
              <a:rPr lang="cs-CZ" sz="2400" err="1" smtClean="0"/>
              <a:t>the</a:t>
            </a:r>
            <a:r>
              <a:rPr lang="cs-CZ" sz="2400" smtClean="0"/>
              <a:t> </a:t>
            </a:r>
            <a:r>
              <a:rPr lang="cs-CZ" sz="2400" err="1" smtClean="0"/>
              <a:t>eggs</a:t>
            </a:r>
            <a:r>
              <a:rPr lang="cs-CZ" sz="2400" smtClean="0"/>
              <a:t> to make </a:t>
            </a:r>
            <a:r>
              <a:rPr lang="cs-CZ" sz="2400" err="1" smtClean="0"/>
              <a:t>them</a:t>
            </a:r>
            <a:r>
              <a:rPr lang="cs-CZ" sz="2400" smtClean="0"/>
              <a:t> </a:t>
            </a:r>
            <a:r>
              <a:rPr lang="cs-CZ" sz="2400" err="1" smtClean="0"/>
              <a:t>rattle</a:t>
            </a:r>
            <a:r>
              <a:rPr lang="cs-CZ" sz="2400" smtClean="0"/>
              <a:t> </a:t>
            </a:r>
          </a:p>
          <a:p>
            <a:endParaRPr lang="cs-CZ" sz="2400"/>
          </a:p>
          <a:p>
            <a:r>
              <a:rPr lang="cs-CZ" sz="2400" smtClean="0"/>
              <a:t>and </a:t>
            </a:r>
          </a:p>
          <a:p>
            <a:endParaRPr lang="cs-CZ" sz="2400"/>
          </a:p>
          <a:p>
            <a:r>
              <a:rPr lang="cs-CZ" sz="2400" err="1" smtClean="0"/>
              <a:t>guess</a:t>
            </a:r>
            <a:r>
              <a:rPr lang="cs-CZ" sz="2400" smtClean="0"/>
              <a:t> </a:t>
            </a:r>
            <a:r>
              <a:rPr lang="cs-CZ" sz="2400" err="1" smtClean="0"/>
              <a:t>what</a:t>
            </a:r>
            <a:r>
              <a:rPr lang="cs-CZ" sz="2400" smtClean="0"/>
              <a:t> </a:t>
            </a:r>
            <a:r>
              <a:rPr lang="cs-CZ" sz="2400" err="1" smtClean="0"/>
              <a:t>seeds</a:t>
            </a:r>
            <a:r>
              <a:rPr lang="cs-CZ" sz="2400" smtClean="0"/>
              <a:t> are </a:t>
            </a:r>
            <a:r>
              <a:rPr lang="cs-CZ" sz="2400" err="1" smtClean="0"/>
              <a:t>inside</a:t>
            </a:r>
            <a:r>
              <a:rPr lang="cs-CZ" sz="2400" smtClean="0"/>
              <a:t>!</a:t>
            </a:r>
          </a:p>
          <a:p>
            <a:endParaRPr lang="cs-CZ" sz="2400"/>
          </a:p>
          <a:p>
            <a:r>
              <a:rPr lang="cs-CZ" sz="2400" smtClean="0"/>
              <a:t>Don´t open the eegs!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31998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134</TotalTime>
  <Words>146</Words>
  <Application>Microsoft Office PowerPoint</Application>
  <PresentationFormat>Předvádění na obrazovce (4:3)</PresentationFormat>
  <Paragraphs>58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Zdroje:</vt:lpstr>
      <vt:lpstr>A rattle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rattle</dc:title>
  <dc:creator>Katerina Zídková</dc:creator>
  <cp:lastModifiedBy>Katerina Zídková</cp:lastModifiedBy>
  <cp:revision>13</cp:revision>
  <dcterms:created xsi:type="dcterms:W3CDTF">2013-04-01T18:47:52Z</dcterms:created>
  <dcterms:modified xsi:type="dcterms:W3CDTF">2013-04-28T14:22:15Z</dcterms:modified>
</cp:coreProperties>
</file>