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58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569904-A223-4451-8719-BB320FDB4715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385E78-A9F7-4D90-88C2-C879A199D1D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en-gb/images/results.aspx?qu=wake+up&amp;ex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851648" cy="226084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MY TYPICAL DAY AND WEEKEND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Anotace: Materiál je určen žákům 7. ročníku a slouží k výkladu a procvičení tématu „My </a:t>
            </a:r>
            <a:r>
              <a:rPr lang="cs-CZ" sz="2000" dirty="0" err="1" smtClean="0"/>
              <a:t>typical</a:t>
            </a:r>
            <a:r>
              <a:rPr lang="cs-CZ" sz="2000" dirty="0" smtClean="0"/>
              <a:t> </a:t>
            </a:r>
            <a:r>
              <a:rPr lang="cs-CZ" sz="2000" dirty="0" err="1" smtClean="0"/>
              <a:t>day</a:t>
            </a:r>
            <a:r>
              <a:rPr lang="cs-CZ" sz="2000" dirty="0" smtClean="0"/>
              <a:t> and </a:t>
            </a:r>
            <a:r>
              <a:rPr lang="cs-CZ" sz="2000" dirty="0" err="1" smtClean="0"/>
              <a:t>weekend</a:t>
            </a:r>
            <a:r>
              <a:rPr lang="cs-CZ" sz="2000" dirty="0" smtClean="0"/>
              <a:t>“.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2792752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2800" dirty="0" smtClean="0"/>
              <a:t>Název školy: ZŠ </a:t>
            </a:r>
            <a:r>
              <a:rPr lang="cs-CZ" sz="2800" dirty="0" err="1" smtClean="0"/>
              <a:t>Štětí</a:t>
            </a:r>
            <a:r>
              <a:rPr lang="cs-CZ" sz="2800" dirty="0" smtClean="0"/>
              <a:t>, Ostrovní 300</a:t>
            </a:r>
            <a:br>
              <a:rPr lang="cs-CZ" sz="2800" dirty="0" smtClean="0"/>
            </a:br>
            <a:r>
              <a:rPr lang="cs-CZ" sz="2800" dirty="0" smtClean="0"/>
              <a:t>Autor: Lenka </a:t>
            </a:r>
            <a:r>
              <a:rPr lang="cs-CZ" sz="2800" dirty="0" err="1" smtClean="0"/>
              <a:t>Pizúrová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VY_32_INOVACE_AJ.7.A.+B.16_my_</a:t>
            </a:r>
            <a:r>
              <a:rPr lang="cs-CZ" sz="2800" dirty="0" err="1" smtClean="0"/>
              <a:t>typical</a:t>
            </a:r>
            <a:r>
              <a:rPr lang="cs-CZ" sz="2800" dirty="0" smtClean="0"/>
              <a:t>_</a:t>
            </a:r>
            <a:r>
              <a:rPr lang="cs-CZ" sz="2800" dirty="0" err="1" smtClean="0"/>
              <a:t>day</a:t>
            </a:r>
            <a:r>
              <a:rPr lang="cs-CZ" sz="2800" dirty="0" smtClean="0"/>
              <a:t>_</a:t>
            </a:r>
            <a:r>
              <a:rPr lang="cs-CZ" sz="2800" dirty="0" err="1" smtClean="0"/>
              <a:t>and</a:t>
            </a:r>
            <a:r>
              <a:rPr lang="cs-CZ" sz="2800" dirty="0" smtClean="0"/>
              <a:t>_</a:t>
            </a:r>
            <a:r>
              <a:rPr lang="cs-CZ" sz="2800" dirty="0" err="1" smtClean="0"/>
              <a:t>weekend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My </a:t>
            </a:r>
            <a:r>
              <a:rPr lang="cs-CZ" sz="2800" dirty="0" err="1" smtClean="0"/>
              <a:t>typical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weekend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Vzdělávací oblast: Jazyk a jazyková komunikace</a:t>
            </a:r>
            <a:br>
              <a:rPr lang="cs-CZ" sz="2800" dirty="0" smtClean="0"/>
            </a:br>
            <a:r>
              <a:rPr lang="cs-CZ" sz="2800" dirty="0" smtClean="0"/>
              <a:t>Vzdělávací obor: Cizí jazyk – anglický jazyk</a:t>
            </a:r>
            <a:br>
              <a:rPr lang="cs-CZ" sz="2800" dirty="0" smtClean="0"/>
            </a:br>
            <a:r>
              <a:rPr lang="cs-CZ" sz="2800" dirty="0" smtClean="0"/>
              <a:t>Téma: Zdraví a zranění</a:t>
            </a:r>
            <a:br>
              <a:rPr lang="cs-CZ" sz="2800" dirty="0" smtClean="0"/>
            </a:br>
            <a:r>
              <a:rPr lang="cs-CZ" sz="2800" dirty="0" smtClean="0"/>
              <a:t>Ročník: 7.</a:t>
            </a:r>
            <a:br>
              <a:rPr lang="cs-CZ" sz="2800" dirty="0" smtClean="0"/>
            </a:br>
            <a:r>
              <a:rPr lang="cs-CZ" sz="2800" dirty="0" smtClean="0"/>
              <a:t>Školní rok: 2012/2013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14</a:t>
            </a:r>
            <a:r>
              <a:rPr lang="cs-CZ" sz="2800" dirty="0" smtClean="0"/>
              <a:t>.02</a:t>
            </a:r>
            <a:r>
              <a:rPr lang="cs-CZ" sz="2800" dirty="0" smtClean="0"/>
              <a:t>. 2013</a:t>
            </a:r>
            <a:br>
              <a:rPr lang="cs-CZ" sz="2800" dirty="0" smtClean="0"/>
            </a:br>
            <a:r>
              <a:rPr lang="cs-CZ" sz="2800" dirty="0" smtClean="0"/>
              <a:t>Číslo operačního programu:CZ.1.07/1.4.00/21.1693</a:t>
            </a:r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763688" cy="1484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854968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/>
              <a:t>MY DAY</a:t>
            </a:r>
            <a:endParaRPr lang="cs-CZ" sz="6000" b="1" dirty="0"/>
          </a:p>
        </p:txBody>
      </p:sp>
      <p:pic>
        <p:nvPicPr>
          <p:cNvPr id="1026" name="Picture 2" descr="Asian,awakening,bedtimes,childhood,children,Fotolia,girls,mornings,nights,pajamas,sleeps,stretches,wake-up,yawns,you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92696"/>
            <a:ext cx="2952328" cy="2520280"/>
          </a:xfrm>
          <a:prstGeom prst="rect">
            <a:avLst/>
          </a:prstGeom>
          <a:noFill/>
        </p:spPr>
      </p:pic>
      <p:pic>
        <p:nvPicPr>
          <p:cNvPr id="1028" name="Picture 4" descr="breakfasts,cereals,diets,eating,fotolia,fruits,healthy,meals,mornings,nutrition,wome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908720"/>
            <a:ext cx="2520280" cy="2520280"/>
          </a:xfrm>
          <a:prstGeom prst="rect">
            <a:avLst/>
          </a:prstGeom>
          <a:noFill/>
        </p:spPr>
      </p:pic>
      <p:pic>
        <p:nvPicPr>
          <p:cNvPr id="1030" name="Picture 6" descr="academic,kids,people,school buses,students,transportation,driver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717032"/>
            <a:ext cx="2160240" cy="1727473"/>
          </a:xfrm>
          <a:prstGeom prst="rect">
            <a:avLst/>
          </a:prstGeom>
          <a:noFill/>
        </p:spPr>
      </p:pic>
      <p:pic>
        <p:nvPicPr>
          <p:cNvPr id="1032" name="Picture 8" descr="academics,books,boys,chalkboards,chalks,classrooms,education,girls,instructors,learning,people,readings,schools,students,teachers,teachings,wome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861048"/>
            <a:ext cx="2592288" cy="247493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3068960"/>
            <a:ext cx="13650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I get up at</a:t>
            </a:r>
            <a:endParaRPr lang="en-GB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3429000"/>
            <a:ext cx="2101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I have breakfast</a:t>
            </a:r>
            <a:endParaRPr lang="en-GB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517232"/>
            <a:ext cx="41360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I go to school by bus/by car </a:t>
            </a:r>
          </a:p>
          <a:p>
            <a:r>
              <a:rPr lang="en-GB" sz="2000" b="1" dirty="0" smtClean="0"/>
              <a:t>I walk to school/ I cycle to school</a:t>
            </a:r>
            <a:endParaRPr lang="en-GB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6021288"/>
            <a:ext cx="2858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Lessons start/finish at</a:t>
            </a:r>
            <a:endParaRPr lang="en-GB" sz="2000" b="1" dirty="0"/>
          </a:p>
        </p:txBody>
      </p:sp>
      <p:pic>
        <p:nvPicPr>
          <p:cNvPr id="1036" name="Picture 12" descr="academic,cafes,cafeterias,children,dining,eating,families,fast foods,females,food,girls,kids,lunch rooms,lunches,people,persons,restaurants,schools,students,teenagers,teen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1412776"/>
            <a:ext cx="3095625" cy="309562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131840" y="4077072"/>
            <a:ext cx="28972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I have lunch at school/</a:t>
            </a:r>
          </a:p>
          <a:p>
            <a:r>
              <a:rPr lang="en-GB" sz="2000" b="1" dirty="0" smtClean="0"/>
              <a:t>at home</a:t>
            </a:r>
            <a:endParaRPr lang="en-GB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MY DAY</a:t>
            </a:r>
            <a:endParaRPr lang="cs-CZ" sz="6000" b="1" dirty="0"/>
          </a:p>
        </p:txBody>
      </p:sp>
      <p:pic>
        <p:nvPicPr>
          <p:cNvPr id="16386" name="Picture 2" descr="academic,children,desks,girls,homework,studying,people,boo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340768"/>
            <a:ext cx="2808311" cy="1944216"/>
          </a:xfrm>
          <a:prstGeom prst="rect">
            <a:avLst/>
          </a:prstGeom>
          <a:noFill/>
        </p:spPr>
      </p:pic>
      <p:pic>
        <p:nvPicPr>
          <p:cNvPr id="16388" name="Picture 4" descr="dining,dinners,families,food,meals,peop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005064"/>
            <a:ext cx="2304256" cy="2087513"/>
          </a:xfrm>
          <a:prstGeom prst="rect">
            <a:avLst/>
          </a:prstGeom>
          <a:noFill/>
        </p:spPr>
      </p:pic>
      <p:pic>
        <p:nvPicPr>
          <p:cNvPr id="16390" name="Picture 6" descr="bedrooms,beds,children,households,perso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717032"/>
            <a:ext cx="2664296" cy="2088232"/>
          </a:xfrm>
          <a:prstGeom prst="rect">
            <a:avLst/>
          </a:prstGeom>
          <a:noFill/>
        </p:spPr>
      </p:pic>
      <p:pic>
        <p:nvPicPr>
          <p:cNvPr id="6" name="Picture 10" descr="balls,boys,children,girls,kids,leisure,playing,recesses,schools,student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052736"/>
            <a:ext cx="2808312" cy="24482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3528" y="3284984"/>
            <a:ext cx="43252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After school I go out/play football/</a:t>
            </a:r>
          </a:p>
          <a:p>
            <a:r>
              <a:rPr lang="en-GB" sz="2000" b="1" dirty="0" smtClean="0"/>
              <a:t>have dance classes…</a:t>
            </a:r>
            <a:endParaRPr lang="en-GB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05604" y="3212976"/>
            <a:ext cx="37383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I do my homework from…to…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5805264"/>
            <a:ext cx="23217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We have dinner at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805264"/>
            <a:ext cx="17280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I go to bed 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ays,days of the week,Saturday,text,weekend,weekend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221088"/>
            <a:ext cx="2952328" cy="26369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926976"/>
          </a:xfrm>
        </p:spPr>
        <p:txBody>
          <a:bodyPr/>
          <a:lstStyle/>
          <a:p>
            <a:pPr algn="ctr"/>
            <a:r>
              <a:rPr lang="cs-CZ" b="1" dirty="0" smtClean="0"/>
              <a:t>AT THE WEEKEND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What do you usually do on Friday evenings?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 smtClean="0"/>
              <a:t> </a:t>
            </a:r>
            <a:r>
              <a:rPr lang="en-GB" sz="2400" dirty="0" smtClean="0"/>
              <a:t>Do you go out with your friends?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en-GB" sz="2400" dirty="0" smtClean="0"/>
              <a:t>Do you go to the cinema/</a:t>
            </a:r>
            <a:r>
              <a:rPr lang="en-GB" sz="2400" dirty="0" err="1" smtClean="0"/>
              <a:t>theater</a:t>
            </a:r>
            <a:r>
              <a:rPr lang="en-GB" sz="2400" dirty="0" smtClean="0"/>
              <a:t>/concerts?</a:t>
            </a: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How do you normally spend Saturdays and Sundays?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Do you visit your grandparents at the weekend?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Do you tidy up at the weekend?</a:t>
            </a:r>
            <a:endParaRPr lang="en-GB" dirty="0"/>
          </a:p>
        </p:txBody>
      </p:sp>
      <p:pic>
        <p:nvPicPr>
          <p:cNvPr id="17412" name="Picture 4" descr="days,days of the week,Sunday,text,weekend,weekend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365104"/>
            <a:ext cx="2808312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SPOJ ČESKÉ A ANGLICKÉ VÝRAZY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/>
              <a:t>vstávat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večeřet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vyučování začíná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jít spát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dělat DÚ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jít do školy pěšky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obědvat</a:t>
            </a:r>
          </a:p>
          <a:p>
            <a:pPr>
              <a:lnSpc>
                <a:spcPct val="150000"/>
              </a:lnSpc>
              <a:buNone/>
            </a:pPr>
            <a:endParaRPr lang="cs-CZ" sz="2200" dirty="0" smtClean="0"/>
          </a:p>
          <a:p>
            <a:pPr>
              <a:lnSpc>
                <a:spcPct val="150000"/>
              </a:lnSpc>
              <a:buNone/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 smtClean="0"/>
              <a:t>go to bed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walk to school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do homework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have lunch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lessons start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have dinner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get up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98984"/>
          </a:xfrm>
        </p:spPr>
        <p:txBody>
          <a:bodyPr/>
          <a:lstStyle/>
          <a:p>
            <a:pPr algn="ctr"/>
            <a:r>
              <a:rPr lang="cs-CZ" b="1" dirty="0" smtClean="0"/>
              <a:t>VYPRÁVĚJ O SVÉM TÝDNU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9985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Napiš o svém týdnu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Porovnej svůj týden s týdnem spolužáka a napiš rozdíly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sz="2200" dirty="0" smtClean="0"/>
              <a:t>I get up at 6 but my friend get</a:t>
            </a:r>
            <a:r>
              <a:rPr lang="en-GB" sz="2200" b="1" dirty="0" smtClean="0">
                <a:solidFill>
                  <a:srgbClr val="FF0000"/>
                </a:solidFill>
              </a:rPr>
              <a:t>s </a:t>
            </a:r>
            <a:r>
              <a:rPr lang="en-GB" sz="2200" dirty="0" smtClean="0"/>
              <a:t>up at 6:30.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We visit my grandparents at the weekend but friend doe</a:t>
            </a:r>
            <a:r>
              <a:rPr lang="en-GB" sz="2200" b="1" dirty="0" smtClean="0">
                <a:solidFill>
                  <a:srgbClr val="FF0000"/>
                </a:solidFill>
              </a:rPr>
              <a:t>s</a:t>
            </a:r>
            <a:r>
              <a:rPr lang="en-GB" sz="2200" dirty="0" smtClean="0"/>
              <a:t>n´t.</a:t>
            </a:r>
          </a:p>
          <a:p>
            <a:pPr>
              <a:lnSpc>
                <a:spcPct val="150000"/>
              </a:lnSpc>
            </a:pPr>
            <a:r>
              <a:rPr lang="en-GB" sz="2200" dirty="0" smtClean="0"/>
              <a:t>My friend ha</a:t>
            </a:r>
            <a:r>
              <a:rPr lang="en-GB" sz="2200" b="1" dirty="0" smtClean="0">
                <a:solidFill>
                  <a:srgbClr val="FF0000"/>
                </a:solidFill>
              </a:rPr>
              <a:t>s</a:t>
            </a:r>
            <a:r>
              <a:rPr lang="en-GB" sz="2200" dirty="0" smtClean="0"/>
              <a:t> lunch at school but I go home for lunch.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/>
              <a:t>Slide</a:t>
            </a:r>
            <a:r>
              <a:rPr lang="cs-CZ" sz="2000" dirty="0" smtClean="0"/>
              <a:t> 1+2 – každodenní činnosti (beze slov, po </a:t>
            </a:r>
            <a:r>
              <a:rPr lang="cs-CZ" sz="2000" dirty="0" err="1" smtClean="0"/>
              <a:t>pokliku</a:t>
            </a:r>
            <a:r>
              <a:rPr lang="cs-CZ" sz="2000" dirty="0" smtClean="0"/>
              <a:t> se objeví správný aj výraz)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Slide</a:t>
            </a:r>
            <a:r>
              <a:rPr lang="cs-CZ" sz="2000" dirty="0" smtClean="0"/>
              <a:t> 3 – otázky „Co děláš/co je možné dělat o víkendu?“, žáci odpovídají, samostatně píší</a:t>
            </a:r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Slide</a:t>
            </a:r>
            <a:r>
              <a:rPr lang="cs-CZ" sz="2000" dirty="0" smtClean="0"/>
              <a:t> 4 – žáci vypráví o svém týdnu spolužákovi, navzájem své týdny porovnávají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01393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86636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cs-CZ" sz="1600" dirty="0"/>
              <a:t>Klipart </a:t>
            </a:r>
            <a:r>
              <a:rPr lang="en-US" sz="1600" dirty="0"/>
              <a:t>[</a:t>
            </a:r>
            <a:r>
              <a:rPr lang="cs-CZ" sz="1600" dirty="0"/>
              <a:t>on-line</a:t>
            </a:r>
            <a:r>
              <a:rPr lang="en-US" sz="1600" dirty="0"/>
              <a:t>]</a:t>
            </a:r>
            <a:r>
              <a:rPr lang="cs-CZ" sz="1600" dirty="0"/>
              <a:t>. </a:t>
            </a:r>
            <a:r>
              <a:rPr lang="cs-CZ" sz="1600" dirty="0" smtClean="0"/>
              <a:t>2013 </a:t>
            </a:r>
            <a:r>
              <a:rPr lang="en-US" sz="1600" dirty="0"/>
              <a:t>[</a:t>
            </a:r>
            <a:r>
              <a:rPr lang="cs-CZ" sz="1600" dirty="0"/>
              <a:t>cit. </a:t>
            </a:r>
            <a:r>
              <a:rPr lang="cs-CZ" sz="1600" dirty="0" smtClean="0"/>
              <a:t>2013-02-13</a:t>
            </a:r>
            <a:r>
              <a:rPr lang="en-US" sz="1600" dirty="0" smtClean="0"/>
              <a:t>]</a:t>
            </a:r>
            <a:r>
              <a:rPr lang="cs-CZ" sz="1600" dirty="0"/>
              <a:t>. Dostupný z www: 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/>
              <a:t>http://office.microsoft.com/en-gb/images/results.aspx?qu=wake+up&amp;ex=1#ai:MP900439324|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breakfast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:MP900448567|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school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:MC900134537|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classroom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:MC900436161|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=play&amp;ex=1#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:MC900436041|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=do+</a:t>
            </a:r>
            <a:r>
              <a:rPr lang="cs-CZ" sz="1600" dirty="0" err="1" smtClean="0"/>
              <a:t>homework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:MC900390786|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dinner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:MC900155022|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bedroom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:MC900332924|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weekend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:MC900434651|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weekend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:MC900434639|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en</a:t>
            </a:r>
            <a:r>
              <a:rPr lang="cs-CZ" sz="1600" dirty="0" smtClean="0"/>
              <a:t>-</a:t>
            </a:r>
            <a:r>
              <a:rPr lang="cs-CZ" sz="1600" dirty="0" err="1" smtClean="0"/>
              <a:t>gb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school</a:t>
            </a:r>
            <a:r>
              <a:rPr lang="cs-CZ" sz="1600" dirty="0" smtClean="0"/>
              <a:t>+lunch&amp;ex=1#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:MC900024450|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167</TotalTime>
  <Words>332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MY TYPICAL DAY AND WEEKEND Anotace: Materiál je určen žákům 7. ročníku a slouží k výkladu a procvičení tématu „My typical day and weekend“.</vt:lpstr>
      <vt:lpstr>MY DAY</vt:lpstr>
      <vt:lpstr>MY DAY</vt:lpstr>
      <vt:lpstr>AT THE WEEKEND</vt:lpstr>
      <vt:lpstr>SPOJ ČESKÉ A ANGLICKÉ VÝRAZY</vt:lpstr>
      <vt:lpstr>VYPRÁVĚJ O SVÉM TÝDNU</vt:lpstr>
      <vt:lpstr>Metodický návod</vt:lpstr>
      <vt:lpstr>Odkazy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TYPICAL DAY AND WEEKEND</dc:title>
  <dc:creator>Lenočka</dc:creator>
  <cp:lastModifiedBy>PC-03TY</cp:lastModifiedBy>
  <cp:revision>19</cp:revision>
  <dcterms:created xsi:type="dcterms:W3CDTF">2013-02-10T09:04:15Z</dcterms:created>
  <dcterms:modified xsi:type="dcterms:W3CDTF">2013-02-28T10:23:20Z</dcterms:modified>
</cp:coreProperties>
</file>