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3" r:id="rId2"/>
    <p:sldId id="267" r:id="rId3"/>
    <p:sldId id="265" r:id="rId4"/>
    <p:sldId id="257" r:id="rId5"/>
    <p:sldId id="258" r:id="rId6"/>
    <p:sldId id="264" r:id="rId7"/>
    <p:sldId id="266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0294D2-0C9C-4C74-B390-C75483EFA6BD}" type="datetimeFigureOut">
              <a:rPr lang="cs-CZ" smtClean="0"/>
              <a:t>28.4.2013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18CD16-5284-41B9-A069-0D32FC3A545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49568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8CD16-5284-41B9-A069-0D32FC3A5456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7208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3925B-E81B-491C-AAF1-E6B5BA0DE08D}" type="datetimeFigureOut">
              <a:rPr lang="cs-CZ" smtClean="0"/>
              <a:t>28.4.2013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60868-440F-40ED-A52E-10E5DD9E52B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3925B-E81B-491C-AAF1-E6B5BA0DE08D}" type="datetimeFigureOut">
              <a:rPr lang="cs-CZ" smtClean="0"/>
              <a:t>28.4.2013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60868-440F-40ED-A52E-10E5DD9E52B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3925B-E81B-491C-AAF1-E6B5BA0DE08D}" type="datetimeFigureOut">
              <a:rPr lang="cs-CZ" smtClean="0"/>
              <a:t>28.4.2013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60868-440F-40ED-A52E-10E5DD9E52B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3925B-E81B-491C-AAF1-E6B5BA0DE08D}" type="datetimeFigureOut">
              <a:rPr lang="cs-CZ" smtClean="0"/>
              <a:t>28.4.2013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60868-440F-40ED-A52E-10E5DD9E52B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3925B-E81B-491C-AAF1-E6B5BA0DE08D}" type="datetimeFigureOut">
              <a:rPr lang="cs-CZ" smtClean="0"/>
              <a:t>28.4.2013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60868-440F-40ED-A52E-10E5DD9E52B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3925B-E81B-491C-AAF1-E6B5BA0DE08D}" type="datetimeFigureOut">
              <a:rPr lang="cs-CZ" smtClean="0"/>
              <a:t>28.4.2013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60868-440F-40ED-A52E-10E5DD9E52B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3925B-E81B-491C-AAF1-E6B5BA0DE08D}" type="datetimeFigureOut">
              <a:rPr lang="cs-CZ" smtClean="0"/>
              <a:t>28.4.2013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60868-440F-40ED-A52E-10E5DD9E52B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3925B-E81B-491C-AAF1-E6B5BA0DE08D}" type="datetimeFigureOut">
              <a:rPr lang="cs-CZ" smtClean="0"/>
              <a:t>28.4.2013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60868-440F-40ED-A52E-10E5DD9E52B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3925B-E81B-491C-AAF1-E6B5BA0DE08D}" type="datetimeFigureOut">
              <a:rPr lang="cs-CZ" smtClean="0"/>
              <a:t>28.4.2013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60868-440F-40ED-A52E-10E5DD9E52B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3925B-E81B-491C-AAF1-E6B5BA0DE08D}" type="datetimeFigureOut">
              <a:rPr lang="cs-CZ" smtClean="0"/>
              <a:t>28.4.2013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60868-440F-40ED-A52E-10E5DD9E52B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3925B-E81B-491C-AAF1-E6B5BA0DE08D}" type="datetimeFigureOut">
              <a:rPr lang="cs-CZ" smtClean="0"/>
              <a:t>28.4.2013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60868-440F-40ED-A52E-10E5DD9E52B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63925B-E81B-491C-AAF1-E6B5BA0DE08D}" type="datetimeFigureOut">
              <a:rPr lang="cs-CZ" smtClean="0"/>
              <a:t>28.4.2013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360868-440F-40ED-A52E-10E5DD9E52B7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33375"/>
            <a:ext cx="747395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Podnadpis 2"/>
          <p:cNvSpPr txBox="1">
            <a:spLocks/>
          </p:cNvSpPr>
          <p:nvPr/>
        </p:nvSpPr>
        <p:spPr bwMode="auto">
          <a:xfrm>
            <a:off x="179512" y="1988840"/>
            <a:ext cx="8712968" cy="4772178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Název školy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: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ZŠ Bor, okres Tachov, příspěvková organizace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Autor: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Mgr. Irena Šeneková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Vytvořeno dne</a:t>
            </a:r>
            <a:r>
              <a:rPr lang="cs-CZ" sz="240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cs-CZ" sz="240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24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6.3.</a:t>
            </a:r>
            <a:r>
              <a:rPr lang="cs-CZ" sz="24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2013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Název: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VY_32_INOVACE_1C_AJ8_03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_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Adjectives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			               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ending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in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ed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and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ing</a:t>
            </a:r>
            <a:endParaRPr lang="cs-CZ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Číslo </a:t>
            </a: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projektu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    CZ.1.07/1.4.00/21.3534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Vzdělávací oblast: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Angličtina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Téma: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řídavná jmen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 koncovkou -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ed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/ -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ing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Ročník:   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8. ročník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Klíčová </a:t>
            </a: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slova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:      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adjectives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bored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or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boring</a:t>
            </a:r>
            <a:endParaRPr lang="cs-CZ" sz="2400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132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ovéPole 1"/>
          <p:cNvSpPr txBox="1">
            <a:spLocks noChangeArrowheads="1"/>
          </p:cNvSpPr>
          <p:nvPr/>
        </p:nvSpPr>
        <p:spPr bwMode="auto">
          <a:xfrm>
            <a:off x="683568" y="1412776"/>
            <a:ext cx="7561212" cy="2283702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cs-CZ" sz="32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Anotace</a:t>
            </a:r>
          </a:p>
          <a:p>
            <a:pPr>
              <a:defRPr/>
            </a:pPr>
            <a:endParaRPr lang="cs-CZ" sz="24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Přídavná jmen s koncovkou -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ed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/ -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ing</a:t>
            </a:r>
            <a:endParaRPr lang="cs-CZ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Test na ověření správného pochopení a užití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těchto přídavných jmen ve větách.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7067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1749" y="692696"/>
            <a:ext cx="9036496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Přídavná jména na </a:t>
            </a:r>
            <a:r>
              <a:rPr lang="cs-CZ" sz="2800" b="1" dirty="0">
                <a:solidFill>
                  <a:prstClr val="black"/>
                </a:solidFill>
              </a:rPr>
              <a:t>-</a:t>
            </a:r>
            <a:r>
              <a:rPr lang="cs-CZ" sz="3200" b="1" dirty="0">
                <a:solidFill>
                  <a:srgbClr val="FF0000"/>
                </a:solidFill>
              </a:rPr>
              <a:t>ed</a:t>
            </a:r>
            <a:r>
              <a:rPr lang="cs-CZ" sz="2800" dirty="0">
                <a:solidFill>
                  <a:prstClr val="black"/>
                </a:solidFill>
              </a:rPr>
              <a:t> říkají, že se podmět tak cítí, </a:t>
            </a:r>
            <a:r>
              <a:rPr lang="cs-CZ" sz="2800" dirty="0" smtClean="0">
                <a:solidFill>
                  <a:prstClr val="black"/>
                </a:solidFill>
              </a:rPr>
              <a:t>					sám </a:t>
            </a:r>
            <a:r>
              <a:rPr lang="cs-CZ" sz="2800" dirty="0">
                <a:solidFill>
                  <a:prstClr val="black"/>
                </a:solidFill>
              </a:rPr>
              <a:t>má ten pocit.</a:t>
            </a:r>
          </a:p>
          <a:p>
            <a:pPr lvl="0"/>
            <a:r>
              <a:rPr lang="cs-CZ" sz="2800" dirty="0">
                <a:solidFill>
                  <a:prstClr val="black"/>
                </a:solidFill>
              </a:rPr>
              <a:t> </a:t>
            </a:r>
            <a:r>
              <a:rPr lang="cs-CZ" sz="2800" b="1" dirty="0" smtClean="0">
                <a:solidFill>
                  <a:prstClr val="black"/>
                </a:solidFill>
              </a:rPr>
              <a:t>Bored</a:t>
            </a:r>
            <a:r>
              <a:rPr lang="cs-CZ" sz="2800" dirty="0" smtClean="0">
                <a:solidFill>
                  <a:prstClr val="black"/>
                </a:solidFill>
              </a:rPr>
              <a:t> - </a:t>
            </a:r>
            <a:r>
              <a:rPr lang="cs-CZ" sz="2800" dirty="0">
                <a:solidFill>
                  <a:prstClr val="black"/>
                </a:solidFill>
              </a:rPr>
              <a:t>'</a:t>
            </a:r>
            <a:r>
              <a:rPr lang="cs-CZ" sz="2800" dirty="0">
                <a:solidFill>
                  <a:srgbClr val="FF0000"/>
                </a:solidFill>
              </a:rPr>
              <a:t>znuděný</a:t>
            </a:r>
            <a:r>
              <a:rPr lang="cs-CZ" sz="2800" dirty="0">
                <a:solidFill>
                  <a:prstClr val="black"/>
                </a:solidFill>
              </a:rPr>
              <a:t>' - podmět cítí nudu.</a:t>
            </a:r>
          </a:p>
          <a:p>
            <a:pPr lvl="0"/>
            <a:endParaRPr lang="cs-CZ" sz="2800" dirty="0" smtClean="0">
              <a:solidFill>
                <a:prstClr val="black"/>
              </a:solidFill>
            </a:endParaRPr>
          </a:p>
          <a:p>
            <a:pPr lvl="0"/>
            <a:endParaRPr lang="cs-CZ" sz="2800" dirty="0" smtClean="0">
              <a:solidFill>
                <a:prstClr val="black"/>
              </a:solidFill>
            </a:endParaRP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Přídavná jména  </a:t>
            </a:r>
            <a:r>
              <a:rPr lang="cs-CZ" sz="2800" dirty="0">
                <a:solidFill>
                  <a:prstClr val="black"/>
                </a:solidFill>
              </a:rPr>
              <a:t>na </a:t>
            </a:r>
            <a:r>
              <a:rPr lang="cs-CZ" sz="2800" b="1" dirty="0">
                <a:solidFill>
                  <a:prstClr val="black"/>
                </a:solidFill>
              </a:rPr>
              <a:t>-</a:t>
            </a:r>
            <a:r>
              <a:rPr lang="cs-CZ" sz="3200" b="1" dirty="0">
                <a:solidFill>
                  <a:srgbClr val="FF0000"/>
                </a:solidFill>
              </a:rPr>
              <a:t>ing</a:t>
            </a:r>
            <a:r>
              <a:rPr lang="cs-CZ" sz="3200" dirty="0">
                <a:solidFill>
                  <a:srgbClr val="FF0000"/>
                </a:solidFill>
              </a:rPr>
              <a:t> </a:t>
            </a:r>
            <a:r>
              <a:rPr lang="cs-CZ" sz="2800" dirty="0" smtClean="0">
                <a:solidFill>
                  <a:prstClr val="black"/>
                </a:solidFill>
              </a:rPr>
              <a:t> říkají</a:t>
            </a:r>
            <a:r>
              <a:rPr lang="cs-CZ" sz="2800" dirty="0">
                <a:solidFill>
                  <a:prstClr val="black"/>
                </a:solidFill>
              </a:rPr>
              <a:t>, že </a:t>
            </a:r>
            <a:r>
              <a:rPr lang="cs-CZ" sz="2800" b="1" dirty="0">
                <a:solidFill>
                  <a:prstClr val="black"/>
                </a:solidFill>
              </a:rPr>
              <a:t>podmět vyvolává daný </a:t>
            </a:r>
            <a:r>
              <a:rPr lang="cs-CZ" sz="2800" b="1" dirty="0" smtClean="0">
                <a:solidFill>
                  <a:prstClr val="black"/>
                </a:solidFill>
              </a:rPr>
              <a:t>		pocit </a:t>
            </a:r>
            <a:r>
              <a:rPr lang="cs-CZ" sz="2800" dirty="0">
                <a:solidFill>
                  <a:prstClr val="black"/>
                </a:solidFill>
              </a:rPr>
              <a:t>v okolí, tedy ostatní se kvůli němu tak cítí.</a:t>
            </a:r>
          </a:p>
          <a:p>
            <a:pPr lvl="0"/>
            <a:r>
              <a:rPr lang="cs-CZ" sz="2800" dirty="0">
                <a:solidFill>
                  <a:prstClr val="black"/>
                </a:solidFill>
              </a:rPr>
              <a:t> </a:t>
            </a:r>
            <a:r>
              <a:rPr lang="cs-CZ" sz="2800" b="1" dirty="0">
                <a:solidFill>
                  <a:prstClr val="black"/>
                </a:solidFill>
              </a:rPr>
              <a:t>Boring</a:t>
            </a:r>
            <a:r>
              <a:rPr lang="cs-CZ" sz="2800" dirty="0">
                <a:solidFill>
                  <a:prstClr val="black"/>
                </a:solidFill>
              </a:rPr>
              <a:t> -</a:t>
            </a:r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>
                <a:solidFill>
                  <a:prstClr val="black"/>
                </a:solidFill>
              </a:rPr>
              <a:t>'</a:t>
            </a:r>
            <a:r>
              <a:rPr lang="cs-CZ" sz="2800" dirty="0">
                <a:solidFill>
                  <a:srgbClr val="FF0000"/>
                </a:solidFill>
              </a:rPr>
              <a:t>nudný</a:t>
            </a:r>
            <a:r>
              <a:rPr lang="cs-CZ" sz="2800" dirty="0">
                <a:solidFill>
                  <a:prstClr val="black"/>
                </a:solidFill>
              </a:rPr>
              <a:t>' - </a:t>
            </a:r>
            <a:r>
              <a:rPr lang="cs-CZ" sz="2800" b="1" dirty="0">
                <a:solidFill>
                  <a:prstClr val="black"/>
                </a:solidFill>
              </a:rPr>
              <a:t>podmět vyvolává nudu </a:t>
            </a:r>
            <a:r>
              <a:rPr lang="cs-CZ" sz="2800" dirty="0">
                <a:solidFill>
                  <a:prstClr val="black"/>
                </a:solidFill>
              </a:rPr>
              <a:t>ve svém okolí, </a:t>
            </a:r>
            <a:r>
              <a:rPr lang="cs-CZ" sz="2800" dirty="0" smtClean="0">
                <a:solidFill>
                  <a:prstClr val="black"/>
                </a:solidFill>
              </a:rPr>
              <a:t> 	      ostatní </a:t>
            </a:r>
            <a:r>
              <a:rPr lang="cs-CZ" sz="2800" dirty="0">
                <a:solidFill>
                  <a:prstClr val="black"/>
                </a:solidFill>
              </a:rPr>
              <a:t>se kvůli němu nudí.</a:t>
            </a:r>
          </a:p>
        </p:txBody>
      </p:sp>
    </p:spTree>
    <p:extLst>
      <p:ext uri="{BB962C8B-B14F-4D97-AF65-F5344CB8AC3E}">
        <p14:creationId xmlns:p14="http://schemas.microsoft.com/office/powerpoint/2010/main" val="2600042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57224" y="142852"/>
            <a:ext cx="5715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Adjectives with  -</a:t>
            </a:r>
            <a:r>
              <a:rPr lang="cs-CZ" sz="2800" b="1" dirty="0" smtClean="0">
                <a:solidFill>
                  <a:srgbClr val="FF0000"/>
                </a:solidFill>
              </a:rPr>
              <a:t>ed</a:t>
            </a:r>
            <a:r>
              <a:rPr lang="cs-CZ" sz="2800" b="1" dirty="0" smtClean="0"/>
              <a:t>  or  -</a:t>
            </a:r>
            <a:r>
              <a:rPr lang="cs-CZ" sz="2800" b="1" dirty="0" smtClean="0">
                <a:solidFill>
                  <a:srgbClr val="FF0000"/>
                </a:solidFill>
              </a:rPr>
              <a:t>ing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28596" y="857232"/>
            <a:ext cx="207170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bored</a:t>
            </a:r>
          </a:p>
          <a:p>
            <a:r>
              <a:rPr lang="cs-CZ" sz="2400" dirty="0" smtClean="0"/>
              <a:t>disappointed</a:t>
            </a:r>
          </a:p>
          <a:p>
            <a:r>
              <a:rPr lang="cs-CZ" sz="2400" dirty="0" smtClean="0"/>
              <a:t>interested</a:t>
            </a:r>
          </a:p>
          <a:p>
            <a:r>
              <a:rPr lang="cs-CZ" sz="2400" dirty="0" smtClean="0"/>
              <a:t>worried</a:t>
            </a:r>
          </a:p>
          <a:p>
            <a:r>
              <a:rPr lang="cs-CZ" sz="2400" dirty="0" smtClean="0"/>
              <a:t>amazed</a:t>
            </a:r>
          </a:p>
          <a:p>
            <a:r>
              <a:rPr lang="cs-CZ" sz="2400" dirty="0" smtClean="0"/>
              <a:t>excited</a:t>
            </a:r>
          </a:p>
          <a:p>
            <a:r>
              <a:rPr lang="cs-CZ" sz="2400" dirty="0" smtClean="0"/>
              <a:t>relaxed</a:t>
            </a:r>
          </a:p>
          <a:p>
            <a:r>
              <a:rPr lang="cs-CZ" sz="2400" dirty="0" smtClean="0"/>
              <a:t>embarrassed</a:t>
            </a:r>
          </a:p>
          <a:p>
            <a:r>
              <a:rPr lang="cs-CZ" sz="2400" dirty="0" smtClean="0"/>
              <a:t>surprised</a:t>
            </a:r>
          </a:p>
          <a:p>
            <a:r>
              <a:rPr lang="cs-CZ" sz="2400" dirty="0" smtClean="0"/>
              <a:t>frightened</a:t>
            </a:r>
          </a:p>
          <a:p>
            <a:r>
              <a:rPr lang="cs-CZ" sz="2400" dirty="0" smtClean="0"/>
              <a:t>annoyed</a:t>
            </a:r>
          </a:p>
          <a:p>
            <a:r>
              <a:rPr lang="cs-CZ" sz="2400" dirty="0" smtClean="0"/>
              <a:t>amused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884681" y="834233"/>
            <a:ext cx="257176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boring</a:t>
            </a:r>
          </a:p>
          <a:p>
            <a:r>
              <a:rPr lang="cs-CZ" sz="2400" dirty="0" smtClean="0"/>
              <a:t>disappointing</a:t>
            </a:r>
          </a:p>
          <a:p>
            <a:r>
              <a:rPr lang="cs-CZ" sz="2400" dirty="0" smtClean="0"/>
              <a:t>interesting</a:t>
            </a:r>
          </a:p>
          <a:p>
            <a:r>
              <a:rPr lang="cs-CZ" sz="2400" dirty="0" smtClean="0"/>
              <a:t>worrying</a:t>
            </a:r>
          </a:p>
          <a:p>
            <a:r>
              <a:rPr lang="cs-CZ" sz="2400" dirty="0" smtClean="0"/>
              <a:t>amazing</a:t>
            </a:r>
          </a:p>
          <a:p>
            <a:r>
              <a:rPr lang="cs-CZ" sz="2400" dirty="0" smtClean="0"/>
              <a:t>exciting</a:t>
            </a:r>
          </a:p>
          <a:p>
            <a:r>
              <a:rPr lang="cs-CZ" sz="2400" dirty="0" smtClean="0"/>
              <a:t>relaxing</a:t>
            </a:r>
          </a:p>
          <a:p>
            <a:r>
              <a:rPr lang="cs-CZ" sz="2400" dirty="0" smtClean="0"/>
              <a:t>embarrassing</a:t>
            </a:r>
          </a:p>
          <a:p>
            <a:r>
              <a:rPr lang="cs-CZ" sz="2400" dirty="0" smtClean="0"/>
              <a:t>surprising</a:t>
            </a:r>
          </a:p>
          <a:p>
            <a:r>
              <a:rPr lang="cs-CZ" sz="2400" dirty="0" smtClean="0"/>
              <a:t>frightening</a:t>
            </a:r>
          </a:p>
          <a:p>
            <a:r>
              <a:rPr lang="cs-CZ" sz="2400" dirty="0" smtClean="0"/>
              <a:t>annoying</a:t>
            </a:r>
          </a:p>
          <a:p>
            <a:r>
              <a:rPr lang="cs-CZ" sz="2400" dirty="0" smtClean="0"/>
              <a:t>amusing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5805264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Make  </a:t>
            </a:r>
            <a:r>
              <a:rPr lang="cs-CZ" sz="3200" b="1" dirty="0" smtClean="0"/>
              <a:t>some</a:t>
            </a:r>
            <a:r>
              <a:rPr lang="cs-CZ" sz="3200" b="1" dirty="0" smtClean="0"/>
              <a:t> </a:t>
            </a:r>
            <a:r>
              <a:rPr lang="cs-CZ" sz="3200" b="1" dirty="0" smtClean="0"/>
              <a:t>sentences</a:t>
            </a:r>
            <a:r>
              <a:rPr lang="cs-CZ" sz="3200" b="1" dirty="0" smtClean="0"/>
              <a:t> </a:t>
            </a:r>
            <a:r>
              <a:rPr lang="cs-CZ" sz="3200" b="1" dirty="0" smtClean="0"/>
              <a:t>with</a:t>
            </a:r>
            <a:r>
              <a:rPr lang="cs-CZ" sz="3200" b="1" dirty="0" smtClean="0"/>
              <a:t> these </a:t>
            </a:r>
            <a:r>
              <a:rPr lang="cs-CZ" sz="3200" b="1" dirty="0" smtClean="0"/>
              <a:t>words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1443" y="396215"/>
            <a:ext cx="8658519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1. </a:t>
            </a:r>
            <a:r>
              <a:rPr lang="cs-CZ" sz="2000" dirty="0" smtClean="0"/>
              <a:t>It</a:t>
            </a:r>
            <a:r>
              <a:rPr lang="cs-CZ" sz="2000" dirty="0" smtClean="0"/>
              <a:t> </a:t>
            </a:r>
            <a:r>
              <a:rPr lang="en-US" sz="2000" dirty="0" smtClean="0"/>
              <a:t>was a ________ </a:t>
            </a:r>
            <a:r>
              <a:rPr lang="cs-CZ" sz="2000" dirty="0" smtClean="0"/>
              <a:t>        </a:t>
            </a:r>
            <a:r>
              <a:rPr lang="en-US" sz="2000" dirty="0" smtClean="0"/>
              <a:t>film.</a:t>
            </a:r>
          </a:p>
          <a:p>
            <a:r>
              <a:rPr lang="cs-CZ" sz="2000" dirty="0" smtClean="0"/>
              <a:t>       </a:t>
            </a:r>
            <a:r>
              <a:rPr lang="en-US" sz="2000" b="1" dirty="0" smtClean="0"/>
              <a:t>bored </a:t>
            </a:r>
            <a:endParaRPr lang="cs-CZ" sz="2000" b="1" dirty="0"/>
          </a:p>
          <a:p>
            <a:r>
              <a:rPr lang="cs-CZ" sz="2000" b="1" dirty="0" smtClean="0"/>
              <a:t>       </a:t>
            </a:r>
            <a:r>
              <a:rPr lang="en-US" sz="2000" b="1" dirty="0" smtClean="0"/>
              <a:t>boring </a:t>
            </a:r>
            <a:endParaRPr lang="en-US" sz="2000" b="1" dirty="0"/>
          </a:p>
          <a:p>
            <a:r>
              <a:rPr lang="cs-CZ" sz="2000" dirty="0" smtClean="0"/>
              <a:t>2. </a:t>
            </a:r>
            <a:r>
              <a:rPr lang="cs-CZ" sz="2000" dirty="0" smtClean="0"/>
              <a:t>I′m</a:t>
            </a:r>
            <a:r>
              <a:rPr lang="cs-CZ" sz="2000" dirty="0" smtClean="0"/>
              <a:t> </a:t>
            </a:r>
            <a:r>
              <a:rPr lang="cs-CZ" sz="2000" dirty="0" smtClean="0"/>
              <a:t>going</a:t>
            </a:r>
            <a:r>
              <a:rPr lang="cs-CZ" sz="2000" dirty="0" smtClean="0"/>
              <a:t> on a </a:t>
            </a:r>
            <a:r>
              <a:rPr lang="cs-CZ" sz="2000" dirty="0" smtClean="0"/>
              <a:t>trip</a:t>
            </a:r>
            <a:r>
              <a:rPr lang="cs-CZ" sz="2000" dirty="0" smtClean="0"/>
              <a:t> </a:t>
            </a:r>
            <a:r>
              <a:rPr lang="cs-CZ" sz="2000" dirty="0" smtClean="0"/>
              <a:t>next</a:t>
            </a:r>
            <a:r>
              <a:rPr lang="cs-CZ" sz="2000" dirty="0" smtClean="0"/>
              <a:t> </a:t>
            </a:r>
            <a:r>
              <a:rPr lang="cs-CZ" sz="2000" dirty="0" smtClean="0"/>
              <a:t>week</a:t>
            </a:r>
            <a:r>
              <a:rPr lang="cs-CZ" sz="2000" dirty="0" smtClean="0"/>
              <a:t>. </a:t>
            </a:r>
            <a:r>
              <a:rPr lang="cs-CZ" sz="2000" dirty="0" smtClean="0"/>
              <a:t>I′m</a:t>
            </a:r>
            <a:r>
              <a:rPr lang="cs-CZ" sz="2000" dirty="0" smtClean="0"/>
              <a:t> very ____________ </a:t>
            </a:r>
            <a:r>
              <a:rPr lang="cs-CZ" sz="2000" dirty="0" smtClean="0"/>
              <a:t>about</a:t>
            </a:r>
            <a:r>
              <a:rPr lang="cs-CZ" sz="2000" dirty="0" smtClean="0"/>
              <a:t> </a:t>
            </a:r>
            <a:r>
              <a:rPr lang="cs-CZ" sz="2000" dirty="0" smtClean="0"/>
              <a:t>it</a:t>
            </a:r>
            <a:r>
              <a:rPr lang="cs-CZ" sz="2000" dirty="0" smtClean="0"/>
              <a:t>.</a:t>
            </a:r>
            <a:endParaRPr lang="en-US" sz="2000" dirty="0"/>
          </a:p>
          <a:p>
            <a:r>
              <a:rPr lang="cs-CZ" sz="2000" b="1" dirty="0"/>
              <a:t> </a:t>
            </a:r>
            <a:r>
              <a:rPr lang="cs-CZ" sz="2000" b="1" dirty="0" smtClean="0"/>
              <a:t>       </a:t>
            </a:r>
            <a:r>
              <a:rPr lang="en-US" sz="2000" b="1" dirty="0" smtClean="0"/>
              <a:t>excited </a:t>
            </a:r>
            <a:endParaRPr lang="cs-CZ" sz="2000" b="1" dirty="0" smtClean="0"/>
          </a:p>
          <a:p>
            <a:r>
              <a:rPr lang="cs-CZ" sz="2000" b="1" dirty="0" smtClean="0"/>
              <a:t>        </a:t>
            </a:r>
            <a:r>
              <a:rPr lang="en-US" sz="2000" b="1" dirty="0" smtClean="0"/>
              <a:t>excitig</a:t>
            </a:r>
            <a:r>
              <a:rPr lang="en-US" sz="2000" b="1" dirty="0" smtClean="0"/>
              <a:t> </a:t>
            </a:r>
            <a:endParaRPr lang="en-US" sz="2000" b="1" dirty="0"/>
          </a:p>
          <a:p>
            <a:r>
              <a:rPr lang="cs-CZ" sz="2000" dirty="0" smtClean="0"/>
              <a:t>3. </a:t>
            </a:r>
            <a:r>
              <a:rPr lang="en-US" sz="2000" dirty="0" smtClean="0"/>
              <a:t> </a:t>
            </a:r>
            <a:r>
              <a:rPr lang="cs-CZ" sz="2000" dirty="0" smtClean="0"/>
              <a:t>We</a:t>
            </a:r>
            <a:r>
              <a:rPr lang="cs-CZ" sz="2000" dirty="0" smtClean="0"/>
              <a:t> </a:t>
            </a:r>
            <a:r>
              <a:rPr lang="cs-CZ" sz="2000" dirty="0" smtClean="0"/>
              <a:t>were</a:t>
            </a:r>
            <a:r>
              <a:rPr lang="cs-CZ" sz="2000" dirty="0" smtClean="0"/>
              <a:t> very ________________ </a:t>
            </a:r>
            <a:r>
              <a:rPr lang="cs-CZ" sz="2000" dirty="0" smtClean="0"/>
              <a:t>with</a:t>
            </a:r>
            <a:r>
              <a:rPr lang="cs-CZ" sz="2000" dirty="0" smtClean="0"/>
              <a:t> </a:t>
            </a:r>
            <a:r>
              <a:rPr lang="cs-CZ" sz="2000" dirty="0" smtClean="0"/>
              <a:t>the</a:t>
            </a:r>
            <a:r>
              <a:rPr lang="cs-CZ" sz="2000" dirty="0" smtClean="0"/>
              <a:t> film</a:t>
            </a:r>
            <a:r>
              <a:rPr lang="en-US" sz="2000" dirty="0" smtClean="0"/>
              <a:t>.</a:t>
            </a:r>
            <a:endParaRPr lang="en-US" sz="2000" dirty="0"/>
          </a:p>
          <a:p>
            <a:r>
              <a:rPr lang="cs-CZ" sz="2000" b="1" dirty="0" smtClean="0"/>
              <a:t>        </a:t>
            </a:r>
            <a:r>
              <a:rPr lang="en-US" sz="2000" b="1" dirty="0" smtClean="0"/>
              <a:t>disappointed</a:t>
            </a:r>
            <a:endParaRPr lang="cs-CZ" sz="2000" b="1" dirty="0" smtClean="0"/>
          </a:p>
          <a:p>
            <a:r>
              <a:rPr lang="cs-CZ" sz="2000" b="1" dirty="0"/>
              <a:t> </a:t>
            </a:r>
            <a:r>
              <a:rPr lang="cs-CZ" sz="2000" b="1" dirty="0" smtClean="0"/>
              <a:t>       </a:t>
            </a:r>
            <a:r>
              <a:rPr lang="en-US" sz="2000" b="1" dirty="0" smtClean="0"/>
              <a:t>disappointing</a:t>
            </a:r>
            <a:endParaRPr lang="cs-CZ" sz="2000" b="1" dirty="0" smtClean="0"/>
          </a:p>
          <a:p>
            <a:r>
              <a:rPr lang="cs-CZ" sz="2000" dirty="0" smtClean="0"/>
              <a:t>4</a:t>
            </a:r>
            <a:r>
              <a:rPr lang="cs-CZ" sz="2000" dirty="0" smtClean="0"/>
              <a:t>. </a:t>
            </a:r>
            <a:r>
              <a:rPr lang="en-US" sz="2000" dirty="0" smtClean="0"/>
              <a:t>I </a:t>
            </a:r>
            <a:r>
              <a:rPr lang="en-US" sz="2000" dirty="0"/>
              <a:t>easily </a:t>
            </a:r>
            <a:r>
              <a:rPr lang="en-US" sz="2000" dirty="0" smtClean="0"/>
              <a:t>get</a:t>
            </a:r>
            <a:r>
              <a:rPr lang="cs-CZ" sz="2000" dirty="0" smtClean="0"/>
              <a:t>  </a:t>
            </a:r>
            <a:r>
              <a:rPr lang="en-US" sz="2000" dirty="0" smtClean="0"/>
              <a:t> ________</a:t>
            </a:r>
            <a:r>
              <a:rPr lang="cs-CZ" sz="2000" dirty="0" smtClean="0"/>
              <a:t>________</a:t>
            </a:r>
            <a:r>
              <a:rPr lang="en-US" sz="2000" dirty="0" smtClean="0"/>
              <a:t> </a:t>
            </a:r>
            <a:r>
              <a:rPr lang="en-US" sz="2000" dirty="0"/>
              <a:t>when I watch a horror movie.</a:t>
            </a:r>
          </a:p>
          <a:p>
            <a:r>
              <a:rPr lang="cs-CZ" sz="2000" b="1" dirty="0" smtClean="0"/>
              <a:t>        </a:t>
            </a:r>
            <a:r>
              <a:rPr lang="en-US" sz="2000" b="1" dirty="0" smtClean="0"/>
              <a:t>frightened</a:t>
            </a:r>
            <a:endParaRPr lang="cs-CZ" sz="2000" b="1" dirty="0" smtClean="0"/>
          </a:p>
          <a:p>
            <a:r>
              <a:rPr lang="cs-CZ" sz="2000" b="1" dirty="0" smtClean="0"/>
              <a:t>        </a:t>
            </a:r>
            <a:r>
              <a:rPr lang="en-US" sz="2000" b="1" dirty="0" smtClean="0"/>
              <a:t>frightening </a:t>
            </a:r>
          </a:p>
          <a:p>
            <a:r>
              <a:rPr lang="cs-CZ" sz="2000" dirty="0" smtClean="0"/>
              <a:t>5. </a:t>
            </a:r>
            <a:r>
              <a:rPr lang="en-US" sz="2000" dirty="0" smtClean="0"/>
              <a:t>I </a:t>
            </a:r>
            <a:r>
              <a:rPr lang="en-US" sz="2000" dirty="0"/>
              <a:t>find reading quite </a:t>
            </a:r>
            <a:r>
              <a:rPr lang="en-US" sz="2000" dirty="0" smtClean="0"/>
              <a:t>_______</a:t>
            </a:r>
            <a:r>
              <a:rPr lang="cs-CZ" sz="2000" dirty="0" smtClean="0"/>
              <a:t>_______</a:t>
            </a:r>
            <a:r>
              <a:rPr lang="en-US" sz="2000" dirty="0" smtClean="0"/>
              <a:t>_.</a:t>
            </a:r>
            <a:endParaRPr lang="en-US" sz="2000" dirty="0"/>
          </a:p>
          <a:p>
            <a:r>
              <a:rPr lang="cs-CZ" sz="2000" b="1" dirty="0" smtClean="0"/>
              <a:t>        </a:t>
            </a:r>
            <a:r>
              <a:rPr lang="en-US" sz="2000" b="1" dirty="0" smtClean="0"/>
              <a:t>relaxed </a:t>
            </a:r>
            <a:endParaRPr lang="cs-CZ" sz="2000" b="1" dirty="0" smtClean="0"/>
          </a:p>
          <a:p>
            <a:r>
              <a:rPr lang="cs-CZ" sz="2000" b="1" dirty="0" smtClean="0"/>
              <a:t>        </a:t>
            </a:r>
            <a:r>
              <a:rPr lang="en-US" sz="2000" b="1" dirty="0" smtClean="0"/>
              <a:t>relaxing </a:t>
            </a:r>
            <a:endParaRPr lang="en-US" sz="2000" b="1" dirty="0"/>
          </a:p>
          <a:p>
            <a:r>
              <a:rPr lang="cs-CZ" sz="2000" dirty="0" smtClean="0"/>
              <a:t>6. </a:t>
            </a:r>
            <a:r>
              <a:rPr lang="en-US" sz="2000" dirty="0" smtClean="0"/>
              <a:t>I </a:t>
            </a:r>
            <a:r>
              <a:rPr lang="en-US" sz="2000" dirty="0"/>
              <a:t>was </a:t>
            </a:r>
            <a:r>
              <a:rPr lang="en-US" sz="2000" dirty="0" smtClean="0"/>
              <a:t>________</a:t>
            </a:r>
            <a:r>
              <a:rPr lang="cs-CZ" sz="2000" dirty="0" smtClean="0"/>
              <a:t>_________</a:t>
            </a:r>
            <a:r>
              <a:rPr lang="en-US" sz="2000" dirty="0" smtClean="0"/>
              <a:t> </a:t>
            </a:r>
            <a:r>
              <a:rPr lang="en-US" sz="2000" dirty="0"/>
              <a:t>to hear about their wedding.</a:t>
            </a:r>
          </a:p>
          <a:p>
            <a:r>
              <a:rPr lang="cs-CZ" sz="2000" b="1" dirty="0" smtClean="0"/>
              <a:t>         </a:t>
            </a:r>
            <a:r>
              <a:rPr lang="en-US" sz="2000" b="1" dirty="0" smtClean="0"/>
              <a:t>surprised </a:t>
            </a:r>
            <a:endParaRPr lang="cs-CZ" sz="2000" b="1" dirty="0" smtClean="0"/>
          </a:p>
          <a:p>
            <a:r>
              <a:rPr lang="cs-CZ" sz="2000" b="1" dirty="0" smtClean="0"/>
              <a:t>         </a:t>
            </a:r>
            <a:r>
              <a:rPr lang="en-US" sz="2000" b="1" dirty="0" smtClean="0"/>
              <a:t>surprising </a:t>
            </a:r>
            <a:endParaRPr lang="en-US" sz="2000" b="1" dirty="0"/>
          </a:p>
          <a:p>
            <a:r>
              <a:rPr lang="cs-CZ" sz="2000" dirty="0" smtClean="0"/>
              <a:t>7. </a:t>
            </a:r>
            <a:r>
              <a:rPr lang="cs-CZ" sz="2000" dirty="0" smtClean="0"/>
              <a:t>After</a:t>
            </a:r>
            <a:r>
              <a:rPr lang="cs-CZ" sz="2000" dirty="0" smtClean="0"/>
              <a:t> my </a:t>
            </a:r>
            <a:r>
              <a:rPr lang="cs-CZ" sz="2000" dirty="0" smtClean="0"/>
              <a:t>holiday</a:t>
            </a:r>
            <a:r>
              <a:rPr lang="cs-CZ" sz="2000" dirty="0" smtClean="0"/>
              <a:t> I </a:t>
            </a:r>
            <a:r>
              <a:rPr lang="cs-CZ" sz="2000" dirty="0" smtClean="0"/>
              <a:t>felt</a:t>
            </a:r>
            <a:r>
              <a:rPr lang="cs-CZ" sz="2000" dirty="0" smtClean="0"/>
              <a:t> ______________ .</a:t>
            </a:r>
          </a:p>
          <a:p>
            <a:r>
              <a:rPr lang="cs-CZ" sz="2000" b="1" dirty="0" smtClean="0"/>
              <a:t>         </a:t>
            </a:r>
            <a:r>
              <a:rPr lang="cs-CZ" sz="2000" b="1" dirty="0" smtClean="0"/>
              <a:t>relaxed</a:t>
            </a:r>
            <a:endParaRPr lang="cs-CZ" sz="2000" b="1" dirty="0" smtClean="0"/>
          </a:p>
          <a:p>
            <a:r>
              <a:rPr lang="cs-CZ" sz="2000" b="1" dirty="0" smtClean="0"/>
              <a:t>         </a:t>
            </a:r>
            <a:r>
              <a:rPr lang="cs-CZ" sz="2000" b="1" dirty="0" smtClean="0"/>
              <a:t>relaxing</a:t>
            </a:r>
            <a:r>
              <a:rPr lang="cs-CZ" sz="2000" b="1" dirty="0" smtClean="0"/>
              <a:t>    </a:t>
            </a:r>
            <a:endParaRPr lang="cs-CZ" sz="2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843808" y="58846"/>
            <a:ext cx="40871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Choose the correct adjective.</a:t>
            </a:r>
            <a:endParaRPr lang="cs-CZ" sz="2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7308304" y="764704"/>
            <a:ext cx="15121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endParaRPr lang="cs-CZ" dirty="0"/>
          </a:p>
          <a:p>
            <a:pPr marL="342900" indent="-342900">
              <a:buFont typeface="+mj-lt"/>
              <a:buAutoNum type="arabicPeriod"/>
            </a:pPr>
            <a:endParaRPr lang="cs-CZ" dirty="0" smtClean="0"/>
          </a:p>
          <a:p>
            <a:pPr marL="342900" indent="-342900">
              <a:buFont typeface="+mj-lt"/>
              <a:buAutoNum type="arabicPeriod"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63688" y="170080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193744" y="2386608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907704" y="3674036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44444E-6 L 0.10851 -0.095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17" y="-4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85185E-6 L 0.46476 -0.05254 " pathEditMode="relative" ptsTypes="AA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33333E-6 L 0.18854 -0.0449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27" y="-2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7.40741E-7 L 0.18906 -0.0469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44" y="-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22222E-6 L 0.25452 -0.0935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26" y="-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33333E-6 L 0.12517 -0.0458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0" y="-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0 L 0.25782 -0.0532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82" y="-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16632"/>
            <a:ext cx="6624736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8</a:t>
            </a:r>
            <a:r>
              <a:rPr lang="cs-CZ" dirty="0"/>
              <a:t>. </a:t>
            </a:r>
            <a:r>
              <a:rPr lang="en-US" sz="2000" dirty="0"/>
              <a:t>What a </a:t>
            </a:r>
            <a:r>
              <a:rPr lang="en-US" sz="2000" dirty="0" smtClean="0"/>
              <a:t>________</a:t>
            </a:r>
            <a:r>
              <a:rPr lang="cs-CZ" sz="2000" dirty="0" smtClean="0"/>
              <a:t>____</a:t>
            </a:r>
            <a:r>
              <a:rPr lang="en-US" sz="2000" dirty="0" smtClean="0"/>
              <a:t> </a:t>
            </a:r>
            <a:r>
              <a:rPr lang="en-US" sz="2000" dirty="0" smtClean="0"/>
              <a:t>song!</a:t>
            </a:r>
          </a:p>
          <a:p>
            <a:pPr>
              <a:tabLst>
                <a:tab pos="5835650" algn="l"/>
              </a:tabLst>
            </a:pPr>
            <a:r>
              <a:rPr lang="cs-CZ" sz="2000" b="1" dirty="0" smtClean="0"/>
              <a:t>        </a:t>
            </a:r>
            <a:r>
              <a:rPr lang="en-US" sz="2000" b="1" dirty="0" smtClean="0"/>
              <a:t>depressed </a:t>
            </a:r>
            <a:endParaRPr lang="cs-CZ" sz="2000" b="1" dirty="0"/>
          </a:p>
          <a:p>
            <a:r>
              <a:rPr lang="cs-CZ" sz="2000" b="1" dirty="0" smtClean="0"/>
              <a:t>        </a:t>
            </a:r>
            <a:r>
              <a:rPr lang="en-US" sz="2000" b="1" dirty="0" smtClean="0"/>
              <a:t>depressing </a:t>
            </a:r>
            <a:endParaRPr lang="en-US" sz="2000" b="1" dirty="0"/>
          </a:p>
          <a:p>
            <a:r>
              <a:rPr lang="cs-CZ" sz="2000" dirty="0" smtClean="0"/>
              <a:t>9.The</a:t>
            </a:r>
            <a:r>
              <a:rPr lang="cs-CZ" sz="2000" dirty="0" smtClean="0"/>
              <a:t> film </a:t>
            </a:r>
            <a:r>
              <a:rPr lang="cs-CZ" sz="2000" dirty="0" smtClean="0"/>
              <a:t>was</a:t>
            </a:r>
            <a:r>
              <a:rPr lang="cs-CZ" sz="2000" dirty="0" smtClean="0"/>
              <a:t> _______________.</a:t>
            </a:r>
          </a:p>
          <a:p>
            <a:r>
              <a:rPr lang="cs-CZ" sz="2000" b="1" dirty="0" smtClean="0"/>
              <a:t>        </a:t>
            </a:r>
            <a:r>
              <a:rPr lang="en-US" sz="2000" b="1" dirty="0" smtClean="0"/>
              <a:t>disappointed</a:t>
            </a:r>
            <a:endParaRPr lang="cs-CZ" sz="2000" b="1" dirty="0"/>
          </a:p>
          <a:p>
            <a:r>
              <a:rPr lang="cs-CZ" sz="2000" b="1" dirty="0"/>
              <a:t>       </a:t>
            </a:r>
            <a:r>
              <a:rPr lang="cs-CZ" sz="2000" b="1" dirty="0" smtClean="0"/>
              <a:t> </a:t>
            </a:r>
            <a:r>
              <a:rPr lang="en-US" sz="2000" b="1" dirty="0" smtClean="0"/>
              <a:t>disappointing</a:t>
            </a:r>
            <a:endParaRPr lang="cs-CZ" sz="2000" b="1" dirty="0"/>
          </a:p>
          <a:p>
            <a:r>
              <a:rPr lang="cs-CZ" sz="2000" dirty="0" smtClean="0"/>
              <a:t>10</a:t>
            </a:r>
            <a:r>
              <a:rPr lang="cs-CZ" sz="2000" dirty="0"/>
              <a:t>. </a:t>
            </a:r>
            <a:r>
              <a:rPr lang="en-US" sz="2000" dirty="0"/>
              <a:t>The ending of the </a:t>
            </a:r>
            <a:r>
              <a:rPr lang="cs-CZ" sz="2000" dirty="0" smtClean="0"/>
              <a:t>story</a:t>
            </a:r>
            <a:r>
              <a:rPr lang="en-US" sz="2000" dirty="0" smtClean="0"/>
              <a:t> </a:t>
            </a:r>
            <a:r>
              <a:rPr lang="en-US" sz="2000" dirty="0"/>
              <a:t>was quite </a:t>
            </a:r>
            <a:r>
              <a:rPr lang="en-US" sz="2000" dirty="0" smtClean="0"/>
              <a:t>________</a:t>
            </a:r>
            <a:r>
              <a:rPr lang="cs-CZ" sz="2000" dirty="0" smtClean="0"/>
              <a:t>___</a:t>
            </a:r>
            <a:r>
              <a:rPr lang="en-US" sz="2000" dirty="0" smtClean="0"/>
              <a:t>.</a:t>
            </a:r>
          </a:p>
          <a:p>
            <a:r>
              <a:rPr lang="cs-CZ" sz="2000" b="1" dirty="0" smtClean="0"/>
              <a:t>         </a:t>
            </a:r>
            <a:r>
              <a:rPr lang="en-US" sz="2000" b="1" dirty="0" smtClean="0"/>
              <a:t>surprised </a:t>
            </a:r>
            <a:endParaRPr lang="cs-CZ" sz="2000" b="1" dirty="0"/>
          </a:p>
          <a:p>
            <a:r>
              <a:rPr lang="cs-CZ" sz="2000" b="1" dirty="0" smtClean="0"/>
              <a:t>         </a:t>
            </a:r>
            <a:r>
              <a:rPr lang="en-US" sz="2000" b="1" dirty="0" smtClean="0"/>
              <a:t>surprising</a:t>
            </a:r>
            <a:endParaRPr lang="cs-CZ" sz="2000" b="1" dirty="0" smtClean="0"/>
          </a:p>
          <a:p>
            <a:r>
              <a:rPr lang="cs-CZ" sz="2000" dirty="0" smtClean="0"/>
              <a:t>11.</a:t>
            </a:r>
            <a:r>
              <a:rPr lang="en-US" sz="2000" dirty="0" smtClean="0"/>
              <a:t> I heard the</a:t>
            </a:r>
            <a:r>
              <a:rPr lang="cs-CZ" sz="2000" dirty="0" smtClean="0"/>
              <a:t>__________</a:t>
            </a:r>
            <a:r>
              <a:rPr lang="en-US" sz="2000" dirty="0" smtClean="0"/>
              <a:t> news.</a:t>
            </a:r>
            <a:endParaRPr lang="cs-CZ" sz="2000" dirty="0" smtClean="0"/>
          </a:p>
          <a:p>
            <a:r>
              <a:rPr lang="cs-CZ" sz="2000" b="1" dirty="0" smtClean="0"/>
              <a:t>         </a:t>
            </a:r>
            <a:r>
              <a:rPr lang="en-US" sz="2000" b="1" dirty="0" smtClean="0"/>
              <a:t>shock</a:t>
            </a:r>
            <a:r>
              <a:rPr lang="cs-CZ" sz="2000" b="1" dirty="0" smtClean="0"/>
              <a:t>ed</a:t>
            </a:r>
            <a:endParaRPr lang="cs-CZ" sz="2000" b="1" dirty="0" smtClean="0"/>
          </a:p>
          <a:p>
            <a:r>
              <a:rPr lang="cs-CZ" sz="2000" b="1" dirty="0" smtClean="0"/>
              <a:t>         </a:t>
            </a:r>
            <a:r>
              <a:rPr lang="cs-CZ" sz="2000" b="1" dirty="0" smtClean="0"/>
              <a:t>shocking</a:t>
            </a:r>
            <a:endParaRPr lang="en-US" sz="2000" b="1" dirty="0" smtClean="0"/>
          </a:p>
          <a:p>
            <a:r>
              <a:rPr lang="cs-CZ" sz="2000" dirty="0" smtClean="0"/>
              <a:t>13</a:t>
            </a:r>
            <a:r>
              <a:rPr lang="cs-CZ" sz="2000" dirty="0" smtClean="0"/>
              <a:t>.</a:t>
            </a:r>
            <a:r>
              <a:rPr lang="cs-CZ" sz="2000" dirty="0"/>
              <a:t> When I heard about the accident, I </a:t>
            </a:r>
            <a:r>
              <a:rPr lang="cs-CZ" sz="2000" dirty="0"/>
              <a:t>was</a:t>
            </a:r>
            <a:r>
              <a:rPr lang="cs-CZ" sz="2000" dirty="0"/>
              <a:t> </a:t>
            </a:r>
            <a:r>
              <a:rPr lang="cs-CZ" sz="2000" dirty="0" smtClean="0"/>
              <a:t>_________ .</a:t>
            </a:r>
            <a:endParaRPr lang="cs-CZ" sz="2000" dirty="0" smtClean="0"/>
          </a:p>
          <a:p>
            <a:r>
              <a:rPr lang="cs-CZ" sz="2000" b="1" dirty="0" smtClean="0"/>
              <a:t>         </a:t>
            </a:r>
            <a:r>
              <a:rPr lang="cs-CZ" sz="2000" b="1" dirty="0" smtClean="0"/>
              <a:t>shocked</a:t>
            </a:r>
            <a:r>
              <a:rPr lang="cs-CZ" sz="2000" b="1" dirty="0" smtClean="0"/>
              <a:t>.</a:t>
            </a:r>
          </a:p>
          <a:p>
            <a:r>
              <a:rPr lang="cs-CZ" sz="2000" b="1" dirty="0" smtClean="0"/>
              <a:t>         </a:t>
            </a:r>
            <a:r>
              <a:rPr lang="cs-CZ" sz="2000" b="1" dirty="0" smtClean="0"/>
              <a:t>shocking</a:t>
            </a:r>
            <a:endParaRPr lang="cs-CZ" sz="2000" b="1" dirty="0" smtClean="0"/>
          </a:p>
          <a:p>
            <a:r>
              <a:rPr lang="cs-CZ" sz="2000" dirty="0" smtClean="0"/>
              <a:t>14.She </a:t>
            </a:r>
            <a:r>
              <a:rPr lang="cs-CZ" sz="2000" dirty="0"/>
              <a:t>was </a:t>
            </a:r>
            <a:r>
              <a:rPr lang="cs-CZ" sz="2000" dirty="0" smtClean="0"/>
              <a:t>__________because </a:t>
            </a:r>
            <a:r>
              <a:rPr lang="cs-CZ" sz="2000" dirty="0"/>
              <a:t>there was nothing on </a:t>
            </a:r>
            <a:r>
              <a:rPr lang="cs-CZ" sz="2000" dirty="0" smtClean="0"/>
              <a:t>TV.</a:t>
            </a:r>
          </a:p>
          <a:p>
            <a:r>
              <a:rPr lang="cs-CZ" sz="2000" b="1" dirty="0" smtClean="0"/>
              <a:t>         </a:t>
            </a:r>
            <a:r>
              <a:rPr lang="cs-CZ" sz="2000" b="1" dirty="0" smtClean="0"/>
              <a:t>bored</a:t>
            </a:r>
            <a:endParaRPr lang="cs-CZ" sz="2000" b="1" dirty="0" smtClean="0"/>
          </a:p>
          <a:p>
            <a:r>
              <a:rPr lang="cs-CZ" sz="2000" b="1" dirty="0" smtClean="0"/>
              <a:t>         </a:t>
            </a:r>
            <a:r>
              <a:rPr lang="cs-CZ" sz="2000" b="1" dirty="0" smtClean="0"/>
              <a:t>boring</a:t>
            </a:r>
            <a:r>
              <a:rPr lang="cs-CZ" sz="2000" b="1" dirty="0" smtClean="0"/>
              <a:t>. </a:t>
            </a:r>
          </a:p>
          <a:p>
            <a:r>
              <a:rPr lang="cs-CZ" sz="2000" dirty="0" smtClean="0"/>
              <a:t>15. </a:t>
            </a:r>
            <a:r>
              <a:rPr lang="en-US" sz="2000" dirty="0" smtClean="0"/>
              <a:t>I </a:t>
            </a:r>
            <a:r>
              <a:rPr lang="en-US" sz="2000" dirty="0"/>
              <a:t>always feel ________ after our PE lessons.</a:t>
            </a:r>
          </a:p>
          <a:p>
            <a:r>
              <a:rPr lang="cs-CZ" sz="2000" b="1" dirty="0" smtClean="0"/>
              <a:t>         </a:t>
            </a:r>
            <a:r>
              <a:rPr lang="en-US" sz="2000" b="1" dirty="0" smtClean="0"/>
              <a:t>tired </a:t>
            </a:r>
            <a:endParaRPr lang="cs-CZ" sz="2000" b="1" dirty="0"/>
          </a:p>
          <a:p>
            <a:r>
              <a:rPr lang="cs-CZ" sz="2000" b="1" dirty="0" smtClean="0"/>
              <a:t>         </a:t>
            </a:r>
            <a:r>
              <a:rPr lang="en-US" sz="2000" b="1" dirty="0" smtClean="0"/>
              <a:t>tiring </a:t>
            </a:r>
            <a:endParaRPr lang="en-US" sz="2000" b="1" dirty="0"/>
          </a:p>
          <a:p>
            <a:r>
              <a:rPr lang="cs-CZ" sz="2000" dirty="0"/>
              <a:t/>
            </a:r>
            <a:br>
              <a:rPr lang="cs-CZ" sz="2000" dirty="0"/>
            </a:br>
            <a:endParaRPr lang="cs-CZ" sz="2000" dirty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123658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81481E-6 L 0.07084 -0.09445 " pathEditMode="relative" ptsTypes="AA">
                                      <p:cBhvr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0.15105 -0.0935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52" y="-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L 0.3901 -0.0902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97" y="-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07407E-6 L 0.13385 -0.09445 " pathEditMode="relative" ptsTypes="AA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5.18519E-6 L 0.44097 -0.05231 " pathEditMode="relative" ptsTypes="AA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4.44444E-6 L 0.09461 -0.05255 " pathEditMode="relative" ptsTypes="AA">
                                      <p:cBhvr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222E-6 L 0.14861 -0.0541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31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052736"/>
            <a:ext cx="8064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MURPHY, Raymond. </a:t>
            </a:r>
            <a:r>
              <a:rPr lang="en-US" i="1" dirty="0"/>
              <a:t>English Grammar in Use</a:t>
            </a:r>
            <a:r>
              <a:rPr lang="en-US" dirty="0"/>
              <a:t>. Singapore: Cambridge University Press, 2004, ISBN 978 0521 755481. </a:t>
            </a:r>
            <a:endParaRPr lang="cs-CZ" dirty="0" smtClean="0"/>
          </a:p>
          <a:p>
            <a:r>
              <a:rPr lang="cs-CZ" dirty="0"/>
              <a:t>VÍT, Marek. </a:t>
            </a:r>
            <a:r>
              <a:rPr lang="cs-CZ" i="1" dirty="0"/>
              <a:t>Pleteme si: </a:t>
            </a:r>
            <a:r>
              <a:rPr lang="cs-CZ" i="1" dirty="0"/>
              <a:t>Bored</a:t>
            </a:r>
            <a:r>
              <a:rPr lang="cs-CZ" i="1" dirty="0"/>
              <a:t> </a:t>
            </a:r>
            <a:r>
              <a:rPr lang="cs-CZ" i="1" dirty="0"/>
              <a:t>or</a:t>
            </a:r>
            <a:r>
              <a:rPr lang="cs-CZ" i="1" dirty="0"/>
              <a:t> </a:t>
            </a:r>
            <a:r>
              <a:rPr lang="cs-CZ" i="1" dirty="0"/>
              <a:t>boring</a:t>
            </a:r>
            <a:r>
              <a:rPr lang="cs-CZ" i="1" dirty="0"/>
              <a:t>?</a:t>
            </a:r>
            <a:r>
              <a:rPr lang="cs-CZ" dirty="0"/>
              <a:t> [online]. [cit. 28.4.2013]. Dostupný na WWW: </a:t>
            </a:r>
            <a:r>
              <a:rPr lang="cs-CZ" dirty="0"/>
              <a:t>www.helpforenglish</a:t>
            </a:r>
            <a:r>
              <a:rPr lang="cs-CZ" dirty="0"/>
              <a:t>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539552" y="116632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Citace: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57039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517</TotalTime>
  <Words>357</Words>
  <Application>Microsoft Office PowerPoint</Application>
  <PresentationFormat>Předvádění na obrazovce (4:3)</PresentationFormat>
  <Paragraphs>95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zemepis</dc:creator>
  <cp:lastModifiedBy>Uživatel</cp:lastModifiedBy>
  <cp:revision>49</cp:revision>
  <dcterms:created xsi:type="dcterms:W3CDTF">2012-05-17T07:06:58Z</dcterms:created>
  <dcterms:modified xsi:type="dcterms:W3CDTF">2013-04-28T19:16:56Z</dcterms:modified>
</cp:coreProperties>
</file>